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swald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f54eee0c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f54eee0c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54eee0c2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54eee0c2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ecf95ef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ecf95ef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f54eee0c2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f54eee0c2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lang="en" sz="1200">
                <a:solidFill>
                  <a:srgbClr val="111111"/>
                </a:solidFill>
              </a:rPr>
              <a:t>research questions: What are your hypotheses?</a:t>
            </a:r>
            <a:endParaRPr sz="1200">
              <a:solidFill>
                <a:srgbClr val="111111"/>
              </a:solidFill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lang="en" sz="1200">
                <a:solidFill>
                  <a:srgbClr val="111111"/>
                </a:solidFill>
              </a:rPr>
              <a:t>What is your methodology?</a:t>
            </a:r>
            <a:endParaRPr sz="1200">
              <a:solidFill>
                <a:srgbClr val="111111"/>
              </a:solidFill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lang="en" sz="1200">
                <a:solidFill>
                  <a:srgbClr val="111111"/>
                </a:solidFill>
              </a:rPr>
              <a:t>What information will you try to gather?</a:t>
            </a:r>
            <a:endParaRPr sz="1200">
              <a:solidFill>
                <a:srgbClr val="111111"/>
              </a:solidFill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lang="en" sz="1200">
                <a:solidFill>
                  <a:srgbClr val="111111"/>
                </a:solidFill>
              </a:rPr>
              <a:t>What metrics will you measure?</a:t>
            </a:r>
            <a:endParaRPr sz="1200">
              <a:solidFill>
                <a:srgbClr val="111111"/>
              </a:solidFill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lang="en" sz="1200">
                <a:solidFill>
                  <a:srgbClr val="111111"/>
                </a:solidFill>
              </a:rPr>
              <a:t>How are those related (whether directly or indirectly) to the real-world problem</a:t>
            </a:r>
            <a:r>
              <a:rPr lang="en" sz="1200">
                <a:solidFill>
                  <a:srgbClr val="111111"/>
                </a:solidFill>
              </a:rPr>
              <a:t>?</a:t>
            </a:r>
            <a:endParaRPr sz="1200">
              <a:solidFill>
                <a:srgbClr val="111111"/>
              </a:solidFill>
            </a:endParaRPr>
          </a:p>
          <a:p>
            <a:pPr indent="-3048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lang="en" sz="1200">
                <a:solidFill>
                  <a:srgbClr val="111111"/>
                </a:solidFill>
              </a:rPr>
              <a:t>What are the threats to validity of your results — that is, the ways that your your experiments may not be representative of the real world?</a:t>
            </a:r>
            <a:endParaRPr sz="12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f54eee0c2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f54eee0c2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ecf95ef8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ecf95ef8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f54eee0c2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f54eee0c2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f54eee0c2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f54eee0c2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0">
                <a:latin typeface="Oswald"/>
                <a:ea typeface="Oswald"/>
                <a:cs typeface="Oswald"/>
                <a:sym typeface="Oswald"/>
              </a:rPr>
              <a:t>Flint</a:t>
            </a:r>
            <a:endParaRPr sz="6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 sz="18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 Programmable Style and Documentation Linter for Java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Ofek Inbar, Daniel Wang, Elliott de Bruin, Jessica Chen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Developers want tools that are easy to learn and begin using in a short amount of time</a:t>
            </a:r>
            <a:endParaRPr sz="6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Using Java for configuration gives the user more control than using XML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 linter IDE plugin increases productivity, streamlining the development process</a:t>
            </a:r>
            <a:endParaRPr sz="6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Developers want to be able to create and develop clean and readable codebases without needing to manually check their code against their style guide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One configuration file defines the linter’s behavior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One file is easy for users to understand, makes setup easier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Configuration is written in Java, this gives the user total control over the linter’s behavior, from defining which rules are checked in what order and under what conditions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Offer both Command Line Interface and IDE extension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Command line is useful for people who don’t use IDE’s, and provides more control over when to lint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IDE extension speeds up workflow (don’t need to switch applications or contexts to run linter)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20226" l="32369" r="8497" t="37607"/>
          <a:stretch/>
        </p:blipFill>
        <p:spPr>
          <a:xfrm>
            <a:off x="394725" y="1266325"/>
            <a:ext cx="8217390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Tools that </a:t>
            </a:r>
            <a:r>
              <a:rPr lang="en"/>
              <a:t>bring milder learning curve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e.g. Java vs. </a:t>
            </a:r>
            <a:r>
              <a:rPr lang="en"/>
              <a:t>XML, various linter definitions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Functionality of existing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How people love and hate about them?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What developers would like to get out of program analysis?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XML and Java Trade-offs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988" y="1255550"/>
            <a:ext cx="547687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Preliminary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CLI Version Almost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CLI Adapter Implemented and Tested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Driver being able to connect rules and CLI Adapter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CI tools are powerful and unexpectedly easy to use!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Tools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Checkstyle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Able to customize style checks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Configuration must be done in XML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Comes with pre-written checks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Google-java-format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Style checker for Google’s style guide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Not easily customizable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Able to automatically fix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Error Prone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Hooks into your applications compile step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Catches common programming mistakes at runtime and provides suggested fixes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“Checkstyle – Checkstyle 8.17.” </a:t>
            </a:r>
            <a:r>
              <a:rPr i="1" lang="en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Checkstyle</a:t>
            </a:r>
            <a:r>
              <a:rPr lang="en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27 Jan. 2019, checkstyle.sourceforge.net/.</a:t>
            </a:r>
            <a:endParaRPr sz="1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“google/google-java-format: Reformats Java source code to comply with Google Java style.” </a:t>
            </a:r>
            <a:r>
              <a:rPr i="1" lang="en" sz="1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</a:t>
            </a:r>
            <a:r>
              <a:rPr lang="en" sz="14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10 Jan. 2019, github.com/google/google-java-format/. </a:t>
            </a:r>
            <a:endParaRPr sz="140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Christakis, Maria, and Christian Bird. “What Developers Want and Need from Program Analysis: An Empirical Study.” </a:t>
            </a:r>
            <a:r>
              <a:rPr i="1" lang="en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Microsoft.com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Microsoft Research, www.microsoft.com/en-us/research/uploads/prod/2016/07/What-Developers-Want-and-Need-from-Program-Analysis-An-Empirical-Study.pdf.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