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54eee0c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54eee0c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54eee0c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54eee0c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a6f8a49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a6f8a49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54eee0c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54eee0c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cf95ef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cf95ef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54eee0c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54eee0c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research questions: What are your hypotheses?</a:t>
            </a:r>
            <a:endParaRPr sz="1200">
              <a:solidFill>
                <a:srgbClr val="111111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What is your methodology?</a:t>
            </a:r>
            <a:endParaRPr sz="1200">
              <a:solidFill>
                <a:srgbClr val="111111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What information will you try to gather?</a:t>
            </a:r>
            <a:endParaRPr sz="1200">
              <a:solidFill>
                <a:srgbClr val="111111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What metrics will you measure?</a:t>
            </a:r>
            <a:endParaRPr sz="1200">
              <a:solidFill>
                <a:srgbClr val="111111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How are those related (whether directly or indirectly) to the real-world problem</a:t>
            </a:r>
            <a:r>
              <a:rPr lang="en" sz="1200">
                <a:solidFill>
                  <a:srgbClr val="111111"/>
                </a:solidFill>
              </a:rPr>
              <a:t>?</a:t>
            </a:r>
            <a:endParaRPr sz="1200">
              <a:solidFill>
                <a:srgbClr val="111111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What are the threats to validity of your results — that is, the ways that your your experiments may not be representative of the real world?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54eee0c2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54eee0c2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cf95ef8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cf95ef8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54eee0c2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54eee0c2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l.acm.org/citation.cfm?id=2970347" TargetMode="External"/><Relationship Id="rId4" Type="http://schemas.openxmlformats.org/officeDocument/2006/relationships/hyperlink" Target="http://doi.acm.org/10.1145/2970276.2970347" TargetMode="External"/><Relationship Id="rId5" Type="http://schemas.openxmlformats.org/officeDocument/2006/relationships/hyperlink" Target="http://uncrustify.sourceforge.net/" TargetMode="External"/><Relationship Id="rId6" Type="http://schemas.openxmlformats.org/officeDocument/2006/relationships/hyperlink" Target="https://errorprone.inf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Flint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 Programmable Style and Documentation Linter for Java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Ofek Inbar, Daniel Wang, Elliott de Bruin, Jessica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“Checkstyle – Checkstyle 8.17.” </a:t>
            </a: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Checkstyle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27 Jan. 2019, checkstyle.sourceforge.net/.</a:t>
            </a: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“google/google-java-format: Reformats Java source code to comply with Google Java style.” </a:t>
            </a:r>
            <a:r>
              <a:rPr i="1" lang="en" sz="12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lang="en" sz="12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10 Jan. 2019, github.com/google/google-java-format/.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Maria Christakis , Christian Bird, What developers want and need from program analysis: an empirical study, Proceedings of the 31st IEEE/ACM International Conference on Automated Software Engineering, September 03-07, 2016, Singapore, Singapore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[doi&gt;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10.1145/2970276.2970347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“Uncrustify: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 Beautifier for C, C++, C#, ObjectiveC, D, Java, Pawn and VALA.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Uncrusify.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Feb. 2019,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http://uncrustify.sourceforge.net/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“Error Prone.”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Google,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Feb 2019,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https://errorprone.info/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Developers want tools that are easy to learn and begin using in a short amount of time</a:t>
            </a:r>
            <a:endParaRPr sz="6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Using Java for configuration gives the user more control than using XML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Option to run resource intensive checks under defined conditions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Developers want to be able to create and develop clean and readable codebases without needing to manually check their code against their style guide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306675"/>
            <a:ext cx="85206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25" y="1306675"/>
            <a:ext cx="8614948" cy="2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One configuration file defines the linter’s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One file is easy for users to understand, makes setup easier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Configuration is written in Java, this gives the user total control over the linter’s behavior, from defining which rules are checked in what order and under what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Offer both Command Line Interface and IDE extension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Command line is useful for people who don’t use IDE’s, and provides more control over when to lint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IDE extension speeds up workflow (don’t need to switch applications or contexts to run linter)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20226" l="32369" r="8497" t="37607"/>
          <a:stretch/>
        </p:blipFill>
        <p:spPr>
          <a:xfrm>
            <a:off x="394725" y="1266325"/>
            <a:ext cx="821739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Tools that </a:t>
            </a:r>
            <a:r>
              <a:rPr lang="en"/>
              <a:t>bring milder learning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e.g. Java vs. </a:t>
            </a:r>
            <a:r>
              <a:rPr lang="en"/>
              <a:t>XML, various linter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Functionality of existing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How people love and hate about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What developers would like to get out of program analysis?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XML and Java Trade-offs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988" y="1255550"/>
            <a:ext cx="54768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Preliminary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CLI Version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CLI Adapter Implemented and Tested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Driver being able to connect rules and CLI Adapter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CI tools are powerful and unexpectedly easy to use!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Tools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Checkstyle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Able to customize style checks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Configuration must be done in XML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Comes with pre-written checks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Google-java-format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Style checker for Google’s style guide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Not easily customizable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Able to automatically fix errors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Error Prone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Hooks into your applications compile step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Catches common programming mistakes at runtime and provides suggested fixes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Uncrustify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Code formatter with 655 configurable options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Does not have rule customization support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