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5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65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8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9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5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0858-9C99-4071-BBAB-1A79DB6C32F3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5FAB-DCC9-46A1-929C-BE162E55A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003" y="422552"/>
            <a:ext cx="8255581" cy="55984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5760" y="1322363"/>
            <a:ext cx="4628271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60</a:t>
            </a:r>
            <a:r>
              <a:rPr lang="zh-TW" altLang="en-US" sz="3200" dirty="0" smtClean="0"/>
              <a:t>人，隨機分組</a:t>
            </a:r>
            <a:endParaRPr lang="en-US" altLang="zh-TW" sz="32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控制組</a:t>
            </a:r>
            <a:endParaRPr lang="en-US" altLang="zh-TW" sz="32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安慰組</a:t>
            </a:r>
            <a:endParaRPr lang="en-US" altLang="zh-TW" sz="32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實驗</a:t>
            </a:r>
            <a:r>
              <a:rPr lang="zh-TW" altLang="en-US" sz="32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3140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3614"/>
            <a:ext cx="12192000" cy="22189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77108" y="3559126"/>
            <a:ext cx="8806375" cy="220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P=0.05</a:t>
            </a:r>
            <a:endParaRPr lang="en-US" altLang="zh-TW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當</a:t>
            </a:r>
            <a:r>
              <a:rPr lang="en-US" altLang="zh-TW" sz="2400" dirty="0" smtClean="0"/>
              <a:t>P</a:t>
            </a:r>
            <a:r>
              <a:rPr lang="zh-TW" altLang="en-US" sz="2400" dirty="0" smtClean="0"/>
              <a:t>值</a:t>
            </a:r>
            <a:r>
              <a:rPr lang="en-US" altLang="zh-TW" sz="2400" dirty="0" smtClean="0"/>
              <a:t>&lt;0.05</a:t>
            </a:r>
            <a:r>
              <a:rPr lang="zh-TW" altLang="en-US" sz="2400" dirty="0" smtClean="0"/>
              <a:t>，數據與標準值有顯著差異</a:t>
            </a:r>
            <a:endParaRPr lang="en-US" altLang="zh-TW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當</a:t>
            </a:r>
            <a:r>
              <a:rPr lang="en-US" altLang="zh-TW" sz="2400" dirty="0" smtClean="0"/>
              <a:t>P</a:t>
            </a:r>
            <a:r>
              <a:rPr lang="zh-TW" altLang="en-US" sz="2400" dirty="0" smtClean="0"/>
              <a:t>值</a:t>
            </a:r>
            <a:r>
              <a:rPr lang="en-US" altLang="zh-TW" sz="2400" dirty="0" smtClean="0"/>
              <a:t>&gt;0.05</a:t>
            </a:r>
            <a:r>
              <a:rPr lang="zh-TW" altLang="en-US" sz="2400" dirty="0" smtClean="0"/>
              <a:t>，數據與標準值無顯著差異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0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Benson</dc:creator>
  <cp:lastModifiedBy>Benson</cp:lastModifiedBy>
  <cp:revision>3</cp:revision>
  <dcterms:created xsi:type="dcterms:W3CDTF">2016-06-01T03:39:45Z</dcterms:created>
  <dcterms:modified xsi:type="dcterms:W3CDTF">2016-06-01T04:05:08Z</dcterms:modified>
</cp:coreProperties>
</file>