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50" y="3935767"/>
            <a:ext cx="6786050" cy="342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1087"/>
            <a:ext cx="7772400" cy="1470025"/>
          </a:xfrm>
        </p:spPr>
        <p:txBody>
          <a:bodyPr/>
          <a:lstStyle/>
          <a:p>
            <a:r>
              <a:rPr lang="zh-TW" altLang="en-US" b="1" dirty="0" smtClean="0"/>
              <a:t>期末報告</a:t>
            </a:r>
            <a:endParaRPr lang="zh-HK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1916832"/>
            <a:ext cx="6400800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主題：猜數字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成員：曹嘉祐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猜數字</a:t>
            </a:r>
            <a:endParaRPr lang="zh-HK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動機：因為猜數字實在是太有趣了。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功能：</a:t>
            </a:r>
            <a:r>
              <a:rPr lang="zh-TW" altLang="en-US" dirty="0"/>
              <a:t>由電腦隨機產生不同</a:t>
            </a:r>
            <a:r>
              <a:rPr lang="zh-TW" altLang="en-US" dirty="0" smtClean="0"/>
              <a:t>數字 </a:t>
            </a:r>
            <a:r>
              <a:rPr lang="en-US" altLang="zh-TW" dirty="0" smtClean="0"/>
              <a:t>(</a:t>
            </a:r>
            <a:r>
              <a:rPr lang="zh-TW" altLang="en-US" dirty="0" smtClean="0"/>
              <a:t>介於</a:t>
            </a:r>
            <a:r>
              <a:rPr lang="en-US" altLang="zh-TW" dirty="0" smtClean="0"/>
              <a:t>1~100)</a:t>
            </a:r>
            <a:r>
              <a:rPr lang="zh-TW" altLang="en-US" dirty="0"/>
              <a:t>，玩家可重覆猜電腦所產生的數字，一旦猜對，系統可自動計算玩家猜測的次數。 </a:t>
            </a:r>
            <a:endParaRPr lang="zh-HK" altLang="en-US" dirty="0"/>
          </a:p>
        </p:txBody>
      </p:sp>
      <p:pic>
        <p:nvPicPr>
          <p:cNvPr id="4" name="Picture 4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61549"/>
            <a:ext cx="6228184" cy="31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0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90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59</Words>
  <Application>Microsoft Office PowerPoint</Application>
  <PresentationFormat>如螢幕大小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期末報告</vt:lpstr>
      <vt:lpstr>猜數字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</dc:title>
  <dc:creator>i8</dc:creator>
  <cp:lastModifiedBy>i8</cp:lastModifiedBy>
  <cp:revision>4</cp:revision>
  <dcterms:created xsi:type="dcterms:W3CDTF">2018-01-01T08:02:32Z</dcterms:created>
  <dcterms:modified xsi:type="dcterms:W3CDTF">2018-01-01T09:03:51Z</dcterms:modified>
</cp:coreProperties>
</file>