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45" autoAdjust="0"/>
  </p:normalViewPr>
  <p:slideViewPr>
    <p:cSldViewPr>
      <p:cViewPr>
        <p:scale>
          <a:sx n="100" d="100"/>
          <a:sy n="100" d="100"/>
        </p:scale>
        <p:origin x="13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98A50-665E-4178-AB8A-47D140CAB2F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FBAAD78-E988-4C8D-9864-328B9B91ACED}">
      <dgm:prSet phldrT="[文字]"/>
      <dgm:spPr/>
      <dgm:t>
        <a:bodyPr/>
        <a:lstStyle/>
        <a:p>
          <a:r>
            <a:rPr lang="en-US" altLang="zh-TW" dirty="0" smtClean="0"/>
            <a:t>Client</a:t>
          </a:r>
          <a:endParaRPr lang="zh-TW" altLang="en-US" dirty="0"/>
        </a:p>
      </dgm:t>
    </dgm:pt>
    <dgm:pt modelId="{63366CF2-5184-42E1-A272-9CEFF5C24AD6}" type="parTrans" cxnId="{1EE7C740-61BF-4509-B36D-B4919A350E13}">
      <dgm:prSet/>
      <dgm:spPr/>
      <dgm:t>
        <a:bodyPr/>
        <a:lstStyle/>
        <a:p>
          <a:endParaRPr lang="zh-TW" altLang="en-US"/>
        </a:p>
      </dgm:t>
    </dgm:pt>
    <dgm:pt modelId="{B02F1293-5AF4-4042-9098-017FDCFBA6E5}" type="sibTrans" cxnId="{1EE7C740-61BF-4509-B36D-B4919A350E13}">
      <dgm:prSet/>
      <dgm:spPr/>
      <dgm:t>
        <a:bodyPr/>
        <a:lstStyle/>
        <a:p>
          <a:endParaRPr lang="zh-TW" altLang="en-US"/>
        </a:p>
      </dgm:t>
    </dgm:pt>
    <dgm:pt modelId="{C44124C2-95FA-42FA-AA35-349D75C71768}">
      <dgm:prSet phldrT="[文字]" custT="1"/>
      <dgm:spPr/>
      <dgm:t>
        <a:bodyPr/>
        <a:lstStyle/>
        <a:p>
          <a:r>
            <a:rPr lang="en-US" altLang="zh-TW" sz="3200" dirty="0" smtClean="0"/>
            <a:t>HTML5</a:t>
          </a:r>
          <a:endParaRPr lang="zh-TW" altLang="en-US" sz="3200" dirty="0"/>
        </a:p>
      </dgm:t>
    </dgm:pt>
    <dgm:pt modelId="{5D402DB2-35F4-4B9E-9CDF-554752638135}" type="parTrans" cxnId="{C90FFF5E-BC90-4D64-8E2D-AB22AA330848}">
      <dgm:prSet/>
      <dgm:spPr/>
      <dgm:t>
        <a:bodyPr/>
        <a:lstStyle/>
        <a:p>
          <a:endParaRPr lang="zh-TW" altLang="en-US"/>
        </a:p>
      </dgm:t>
    </dgm:pt>
    <dgm:pt modelId="{7E13F29D-6ADF-4124-AABD-BBC2F19FB740}" type="sibTrans" cxnId="{C90FFF5E-BC90-4D64-8E2D-AB22AA330848}">
      <dgm:prSet/>
      <dgm:spPr/>
      <dgm:t>
        <a:bodyPr/>
        <a:lstStyle/>
        <a:p>
          <a:endParaRPr lang="zh-TW" altLang="en-US"/>
        </a:p>
      </dgm:t>
    </dgm:pt>
    <dgm:pt modelId="{F8A0B711-52E2-4DE3-8CF4-23E74088D9CB}">
      <dgm:prSet phldrT="[文字]" custT="1"/>
      <dgm:spPr/>
      <dgm:t>
        <a:bodyPr/>
        <a:lstStyle/>
        <a:p>
          <a:r>
            <a:rPr lang="en-US" altLang="zh-TW" sz="3200" dirty="0" smtClean="0"/>
            <a:t>CSS3</a:t>
          </a:r>
          <a:endParaRPr lang="zh-TW" altLang="en-US" sz="3200" dirty="0"/>
        </a:p>
      </dgm:t>
    </dgm:pt>
    <dgm:pt modelId="{787DC713-C42E-437D-918C-025ABCEF2F51}" type="parTrans" cxnId="{F22DBA15-4207-410F-BB40-B69C6521006C}">
      <dgm:prSet/>
      <dgm:spPr/>
      <dgm:t>
        <a:bodyPr/>
        <a:lstStyle/>
        <a:p>
          <a:endParaRPr lang="zh-TW" altLang="en-US"/>
        </a:p>
      </dgm:t>
    </dgm:pt>
    <dgm:pt modelId="{E98F2866-2848-42D7-A615-F1B4266044A0}" type="sibTrans" cxnId="{F22DBA15-4207-410F-BB40-B69C6521006C}">
      <dgm:prSet/>
      <dgm:spPr/>
      <dgm:t>
        <a:bodyPr/>
        <a:lstStyle/>
        <a:p>
          <a:endParaRPr lang="zh-TW" altLang="en-US"/>
        </a:p>
      </dgm:t>
    </dgm:pt>
    <dgm:pt modelId="{F8C10FD7-E254-4AFF-A982-BABFE085F7D4}">
      <dgm:prSet phldrT="[文字]"/>
      <dgm:spPr/>
      <dgm:t>
        <a:bodyPr/>
        <a:lstStyle/>
        <a:p>
          <a:r>
            <a:rPr lang="en-US" altLang="zh-TW" dirty="0" smtClean="0"/>
            <a:t>Server</a:t>
          </a:r>
          <a:endParaRPr lang="zh-TW" altLang="en-US" dirty="0"/>
        </a:p>
      </dgm:t>
    </dgm:pt>
    <dgm:pt modelId="{76237B24-AE62-44CA-8B77-14C24F7E2318}" type="parTrans" cxnId="{8B8DA2A1-257B-4E8A-A950-A4058E019E9A}">
      <dgm:prSet/>
      <dgm:spPr/>
      <dgm:t>
        <a:bodyPr/>
        <a:lstStyle/>
        <a:p>
          <a:endParaRPr lang="zh-TW" altLang="en-US"/>
        </a:p>
      </dgm:t>
    </dgm:pt>
    <dgm:pt modelId="{E18BB3B4-FCE9-4F4C-95B2-686FB2634D7A}" type="sibTrans" cxnId="{8B8DA2A1-257B-4E8A-A950-A4058E019E9A}">
      <dgm:prSet/>
      <dgm:spPr/>
      <dgm:t>
        <a:bodyPr/>
        <a:lstStyle/>
        <a:p>
          <a:endParaRPr lang="zh-TW" altLang="en-US"/>
        </a:p>
      </dgm:t>
    </dgm:pt>
    <dgm:pt modelId="{395D26FE-342F-487A-ADA4-AA4154859C02}">
      <dgm:prSet phldrT="[文字]" custT="1"/>
      <dgm:spPr/>
      <dgm:t>
        <a:bodyPr/>
        <a:lstStyle/>
        <a:p>
          <a:r>
            <a:rPr lang="en-US" altLang="zh-TW" sz="3200" dirty="0" smtClean="0"/>
            <a:t>JDK</a:t>
          </a:r>
          <a:endParaRPr lang="zh-TW" altLang="en-US" sz="3200" dirty="0"/>
        </a:p>
      </dgm:t>
    </dgm:pt>
    <dgm:pt modelId="{82CD440F-AE95-450E-BB10-2CEAD3FCCEF7}" type="parTrans" cxnId="{063FBFB6-5D80-43BF-9316-B8143F9BD2EA}">
      <dgm:prSet/>
      <dgm:spPr/>
      <dgm:t>
        <a:bodyPr/>
        <a:lstStyle/>
        <a:p>
          <a:endParaRPr lang="zh-TW" altLang="en-US"/>
        </a:p>
      </dgm:t>
    </dgm:pt>
    <dgm:pt modelId="{DBE9C501-BD98-46C7-AE4E-909E6F28DF62}" type="sibTrans" cxnId="{063FBFB6-5D80-43BF-9316-B8143F9BD2EA}">
      <dgm:prSet/>
      <dgm:spPr/>
      <dgm:t>
        <a:bodyPr/>
        <a:lstStyle/>
        <a:p>
          <a:endParaRPr lang="zh-TW" altLang="en-US"/>
        </a:p>
      </dgm:t>
    </dgm:pt>
    <dgm:pt modelId="{5EC30141-15D2-489E-87E3-1D99F2306AE3}">
      <dgm:prSet phldrT="[文字]" custT="1"/>
      <dgm:spPr/>
      <dgm:t>
        <a:bodyPr/>
        <a:lstStyle/>
        <a:p>
          <a:r>
            <a:rPr lang="en-US" altLang="zh-TW" sz="3200" dirty="0" err="1" smtClean="0"/>
            <a:t>MySQL</a:t>
          </a:r>
          <a:endParaRPr lang="zh-TW" altLang="en-US" sz="3200" dirty="0"/>
        </a:p>
      </dgm:t>
    </dgm:pt>
    <dgm:pt modelId="{98AAF1F6-4AE2-445A-A7C8-148F7707EDCA}" type="parTrans" cxnId="{D35BD593-F999-4EEE-A861-D810586C3322}">
      <dgm:prSet/>
      <dgm:spPr/>
      <dgm:t>
        <a:bodyPr/>
        <a:lstStyle/>
        <a:p>
          <a:endParaRPr lang="zh-TW" altLang="en-US"/>
        </a:p>
      </dgm:t>
    </dgm:pt>
    <dgm:pt modelId="{2D6A68EC-3ACF-4B56-82F4-89F4236915E2}" type="sibTrans" cxnId="{D35BD593-F999-4EEE-A861-D810586C3322}">
      <dgm:prSet/>
      <dgm:spPr/>
      <dgm:t>
        <a:bodyPr/>
        <a:lstStyle/>
        <a:p>
          <a:endParaRPr lang="zh-TW" altLang="en-US"/>
        </a:p>
      </dgm:t>
    </dgm:pt>
    <dgm:pt modelId="{083F7AC3-65A5-4392-9373-9138FF937BD5}">
      <dgm:prSet phldrT="[文字]"/>
      <dgm:spPr/>
      <dgm:t>
        <a:bodyPr/>
        <a:lstStyle/>
        <a:p>
          <a:r>
            <a:rPr lang="en-US" altLang="zh-TW" dirty="0" smtClean="0"/>
            <a:t>Developer Tools</a:t>
          </a:r>
          <a:endParaRPr lang="zh-TW" altLang="en-US" dirty="0"/>
        </a:p>
      </dgm:t>
    </dgm:pt>
    <dgm:pt modelId="{6FF2BDA4-8516-45A4-A186-2F56587B834C}" type="parTrans" cxnId="{8501A141-0EF5-44DF-9266-605EC9D2D700}">
      <dgm:prSet/>
      <dgm:spPr/>
      <dgm:t>
        <a:bodyPr/>
        <a:lstStyle/>
        <a:p>
          <a:endParaRPr lang="zh-TW" altLang="en-US"/>
        </a:p>
      </dgm:t>
    </dgm:pt>
    <dgm:pt modelId="{41CCF7A0-1B32-485B-82CF-262F7435D81C}" type="sibTrans" cxnId="{8501A141-0EF5-44DF-9266-605EC9D2D700}">
      <dgm:prSet/>
      <dgm:spPr/>
      <dgm:t>
        <a:bodyPr/>
        <a:lstStyle/>
        <a:p>
          <a:endParaRPr lang="zh-TW" altLang="en-US"/>
        </a:p>
      </dgm:t>
    </dgm:pt>
    <dgm:pt modelId="{E667E400-FE8F-4849-9150-4A89B188607C}">
      <dgm:prSet phldrT="[文字]" custT="1"/>
      <dgm:spPr/>
      <dgm:t>
        <a:bodyPr/>
        <a:lstStyle/>
        <a:p>
          <a:r>
            <a:rPr lang="en-US" altLang="zh-TW" sz="3200" dirty="0" err="1" smtClean="0"/>
            <a:t>NetBeans</a:t>
          </a:r>
          <a:endParaRPr lang="zh-TW" altLang="en-US" sz="3200" dirty="0"/>
        </a:p>
      </dgm:t>
    </dgm:pt>
    <dgm:pt modelId="{05DA4D02-A254-4EEC-93B4-1CF8FFEA51E0}" type="parTrans" cxnId="{DC4E8734-A38D-4270-B1A6-2742D63EBEE0}">
      <dgm:prSet/>
      <dgm:spPr/>
      <dgm:t>
        <a:bodyPr/>
        <a:lstStyle/>
        <a:p>
          <a:endParaRPr lang="zh-TW" altLang="en-US"/>
        </a:p>
      </dgm:t>
    </dgm:pt>
    <dgm:pt modelId="{D1279CA7-4BF8-4DCC-8809-5B1E87D54BEB}" type="sibTrans" cxnId="{DC4E8734-A38D-4270-B1A6-2742D63EBEE0}">
      <dgm:prSet/>
      <dgm:spPr/>
      <dgm:t>
        <a:bodyPr/>
        <a:lstStyle/>
        <a:p>
          <a:endParaRPr lang="zh-TW" altLang="en-US"/>
        </a:p>
      </dgm:t>
    </dgm:pt>
    <dgm:pt modelId="{0C2ADC60-BB94-4866-91EC-2CE2ED2198B2}">
      <dgm:prSet phldrT="[文字]" custT="1"/>
      <dgm:spPr/>
      <dgm:t>
        <a:bodyPr/>
        <a:lstStyle/>
        <a:p>
          <a:r>
            <a:rPr lang="en-US" altLang="zh-TW" sz="3200" dirty="0" err="1" smtClean="0"/>
            <a:t>GitHubs</a:t>
          </a:r>
          <a:endParaRPr lang="zh-TW" altLang="en-US" sz="3200" dirty="0"/>
        </a:p>
      </dgm:t>
    </dgm:pt>
    <dgm:pt modelId="{7890BAAD-E71C-407B-9942-BFC5B99C655A}" type="parTrans" cxnId="{BC36807D-AD19-4C7D-896F-058BDA938BA1}">
      <dgm:prSet/>
      <dgm:spPr/>
      <dgm:t>
        <a:bodyPr/>
        <a:lstStyle/>
        <a:p>
          <a:endParaRPr lang="zh-TW" altLang="en-US"/>
        </a:p>
      </dgm:t>
    </dgm:pt>
    <dgm:pt modelId="{AD2ACCF7-C023-41A8-A43D-C2CC9FB756D0}" type="sibTrans" cxnId="{BC36807D-AD19-4C7D-896F-058BDA938BA1}">
      <dgm:prSet/>
      <dgm:spPr/>
      <dgm:t>
        <a:bodyPr/>
        <a:lstStyle/>
        <a:p>
          <a:endParaRPr lang="zh-TW" altLang="en-US"/>
        </a:p>
      </dgm:t>
    </dgm:pt>
    <dgm:pt modelId="{A150236D-2139-4292-9A36-2FCDF0AFB94A}">
      <dgm:prSet phldrT="[文字]" custT="1"/>
      <dgm:spPr/>
      <dgm:t>
        <a:bodyPr/>
        <a:lstStyle/>
        <a:p>
          <a:r>
            <a:rPr lang="en-US" altLang="zh-TW" sz="3200" dirty="0" smtClean="0"/>
            <a:t>JavaScript</a:t>
          </a:r>
          <a:endParaRPr lang="zh-TW" altLang="en-US" sz="3200" dirty="0"/>
        </a:p>
      </dgm:t>
    </dgm:pt>
    <dgm:pt modelId="{53EDF6FF-7435-4CFF-A24E-A51F9D706A6E}" type="parTrans" cxnId="{6087C1C9-17A0-4DEF-A77F-2F49C1D55176}">
      <dgm:prSet/>
      <dgm:spPr/>
      <dgm:t>
        <a:bodyPr/>
        <a:lstStyle/>
        <a:p>
          <a:endParaRPr lang="zh-TW" altLang="en-US"/>
        </a:p>
      </dgm:t>
    </dgm:pt>
    <dgm:pt modelId="{DBFBB943-51BB-49F9-8FEA-3B495DCF02E8}" type="sibTrans" cxnId="{6087C1C9-17A0-4DEF-A77F-2F49C1D55176}">
      <dgm:prSet/>
      <dgm:spPr/>
      <dgm:t>
        <a:bodyPr/>
        <a:lstStyle/>
        <a:p>
          <a:endParaRPr lang="zh-TW" altLang="en-US"/>
        </a:p>
      </dgm:t>
    </dgm:pt>
    <dgm:pt modelId="{19E37A8F-B38C-4B6F-A44E-15290C639A69}">
      <dgm:prSet phldrT="[文字]" custT="1"/>
      <dgm:spPr/>
      <dgm:t>
        <a:bodyPr/>
        <a:lstStyle/>
        <a:p>
          <a:r>
            <a:rPr lang="en-US" altLang="zh-TW" sz="3200" dirty="0" err="1" smtClean="0"/>
            <a:t>JQuery</a:t>
          </a:r>
          <a:endParaRPr lang="zh-TW" altLang="en-US" sz="3200" dirty="0"/>
        </a:p>
      </dgm:t>
    </dgm:pt>
    <dgm:pt modelId="{9F02B944-9218-45C2-9C1C-4E57FBF653E1}" type="parTrans" cxnId="{5B867E8F-39C3-4BCB-9AD1-D029D86BACF3}">
      <dgm:prSet/>
      <dgm:spPr/>
      <dgm:t>
        <a:bodyPr/>
        <a:lstStyle/>
        <a:p>
          <a:endParaRPr lang="zh-TW" altLang="en-US"/>
        </a:p>
      </dgm:t>
    </dgm:pt>
    <dgm:pt modelId="{32C32F39-BCB6-4F6E-B794-2AAF97BFAE50}" type="sibTrans" cxnId="{5B867E8F-39C3-4BCB-9AD1-D029D86BACF3}">
      <dgm:prSet/>
      <dgm:spPr/>
      <dgm:t>
        <a:bodyPr/>
        <a:lstStyle/>
        <a:p>
          <a:endParaRPr lang="zh-TW" altLang="en-US"/>
        </a:p>
      </dgm:t>
    </dgm:pt>
    <dgm:pt modelId="{5B793D32-ADB6-4775-8580-9F47A4DB85D5}">
      <dgm:prSet phldrT="[文字]" custT="1"/>
      <dgm:spPr/>
      <dgm:t>
        <a:bodyPr/>
        <a:lstStyle/>
        <a:p>
          <a:r>
            <a:rPr lang="en-US" altLang="zh-TW" sz="3200" dirty="0" err="1" smtClean="0"/>
            <a:t>JavaMail</a:t>
          </a:r>
          <a:endParaRPr lang="zh-TW" altLang="en-US" sz="3200" dirty="0"/>
        </a:p>
      </dgm:t>
    </dgm:pt>
    <dgm:pt modelId="{0169E46E-5C43-4CB8-807A-A0D5032BD40D}" type="parTrans" cxnId="{7678E2F1-7B53-4B9C-B327-7420838F8A20}">
      <dgm:prSet/>
      <dgm:spPr/>
      <dgm:t>
        <a:bodyPr/>
        <a:lstStyle/>
        <a:p>
          <a:endParaRPr lang="zh-TW" altLang="en-US"/>
        </a:p>
      </dgm:t>
    </dgm:pt>
    <dgm:pt modelId="{82B45D2C-72AD-4247-9131-9B190C41AA12}" type="sibTrans" cxnId="{7678E2F1-7B53-4B9C-B327-7420838F8A20}">
      <dgm:prSet/>
      <dgm:spPr/>
      <dgm:t>
        <a:bodyPr/>
        <a:lstStyle/>
        <a:p>
          <a:endParaRPr lang="zh-TW" altLang="en-US"/>
        </a:p>
      </dgm:t>
    </dgm:pt>
    <dgm:pt modelId="{AB66B9BE-BF51-47BE-A612-3BE94896F06E}">
      <dgm:prSet phldrT="[文字]" custT="1"/>
      <dgm:spPr/>
      <dgm:t>
        <a:bodyPr/>
        <a:lstStyle/>
        <a:p>
          <a:r>
            <a:rPr lang="en-US" altLang="zh-TW" sz="3200" dirty="0" smtClean="0"/>
            <a:t>Tomcat 8.X</a:t>
          </a:r>
          <a:endParaRPr lang="zh-TW" altLang="en-US" sz="3200" dirty="0"/>
        </a:p>
      </dgm:t>
    </dgm:pt>
    <dgm:pt modelId="{27DEA1D8-7D34-4BF3-A089-A7CF977B1981}" type="parTrans" cxnId="{4578431B-70D7-43D4-BBF6-BDEB3C83795D}">
      <dgm:prSet/>
      <dgm:spPr/>
      <dgm:t>
        <a:bodyPr/>
        <a:lstStyle/>
        <a:p>
          <a:endParaRPr lang="zh-TW" altLang="en-US"/>
        </a:p>
      </dgm:t>
    </dgm:pt>
    <dgm:pt modelId="{B66F7415-53C9-465A-A693-A0358D1559AC}" type="sibTrans" cxnId="{4578431B-70D7-43D4-BBF6-BDEB3C83795D}">
      <dgm:prSet/>
      <dgm:spPr/>
      <dgm:t>
        <a:bodyPr/>
        <a:lstStyle/>
        <a:p>
          <a:endParaRPr lang="zh-TW" altLang="en-US"/>
        </a:p>
      </dgm:t>
    </dgm:pt>
    <dgm:pt modelId="{1F4A4EC4-792E-4990-9FD7-38A02909BAB6}">
      <dgm:prSet phldrT="[文字]" custT="1"/>
      <dgm:spPr/>
      <dgm:t>
        <a:bodyPr/>
        <a:lstStyle/>
        <a:p>
          <a:r>
            <a:rPr lang="en-US" altLang="zh-TW" sz="3200" dirty="0" err="1" smtClean="0"/>
            <a:t>Servlet</a:t>
          </a:r>
          <a:r>
            <a:rPr lang="en-US" altLang="zh-TW" sz="3200" dirty="0" smtClean="0"/>
            <a:t> 3.X</a:t>
          </a:r>
          <a:endParaRPr lang="zh-TW" altLang="en-US" sz="3200" dirty="0"/>
        </a:p>
      </dgm:t>
    </dgm:pt>
    <dgm:pt modelId="{161E20F0-795C-4206-A495-4C0930529515}" type="parTrans" cxnId="{39F189D2-B59D-4073-A069-3E866B2B5812}">
      <dgm:prSet/>
      <dgm:spPr/>
      <dgm:t>
        <a:bodyPr/>
        <a:lstStyle/>
        <a:p>
          <a:endParaRPr lang="zh-TW" altLang="en-US"/>
        </a:p>
      </dgm:t>
    </dgm:pt>
    <dgm:pt modelId="{5A035004-8424-4804-A119-31C1DE85B3A9}" type="sibTrans" cxnId="{39F189D2-B59D-4073-A069-3E866B2B5812}">
      <dgm:prSet/>
      <dgm:spPr/>
      <dgm:t>
        <a:bodyPr/>
        <a:lstStyle/>
        <a:p>
          <a:endParaRPr lang="zh-TW" altLang="en-US"/>
        </a:p>
      </dgm:t>
    </dgm:pt>
    <dgm:pt modelId="{FE7F276A-AB35-484B-B489-DF332C3A339F}">
      <dgm:prSet phldrT="[文字]" custT="1"/>
      <dgm:spPr/>
      <dgm:t>
        <a:bodyPr/>
        <a:lstStyle/>
        <a:p>
          <a:r>
            <a:rPr lang="en-US" altLang="zh-TW" sz="3200" dirty="0" smtClean="0"/>
            <a:t>JSP 2.X</a:t>
          </a:r>
          <a:endParaRPr lang="zh-TW" altLang="en-US" sz="3200" dirty="0"/>
        </a:p>
      </dgm:t>
    </dgm:pt>
    <dgm:pt modelId="{50E4BF02-9CFE-49A8-A173-0CD4225DDC19}" type="parTrans" cxnId="{B09CC504-D4CD-451E-824B-5782157B506B}">
      <dgm:prSet/>
      <dgm:spPr/>
      <dgm:t>
        <a:bodyPr/>
        <a:lstStyle/>
        <a:p>
          <a:endParaRPr lang="zh-TW" altLang="en-US"/>
        </a:p>
      </dgm:t>
    </dgm:pt>
    <dgm:pt modelId="{798033EB-11F7-4FD7-A65F-3C3F3AF53B13}" type="sibTrans" cxnId="{B09CC504-D4CD-451E-824B-5782157B506B}">
      <dgm:prSet/>
      <dgm:spPr/>
      <dgm:t>
        <a:bodyPr/>
        <a:lstStyle/>
        <a:p>
          <a:endParaRPr lang="zh-TW" altLang="en-US"/>
        </a:p>
      </dgm:t>
    </dgm:pt>
    <dgm:pt modelId="{0385C40B-4E49-4718-AD1F-60699FC19C64}">
      <dgm:prSet phldrT="[文字]" custT="1"/>
      <dgm:spPr/>
      <dgm:t>
        <a:bodyPr/>
        <a:lstStyle/>
        <a:p>
          <a:r>
            <a:rPr lang="en-US" altLang="zh-TW" sz="3200" dirty="0" smtClean="0"/>
            <a:t>Notepad++</a:t>
          </a:r>
          <a:endParaRPr lang="zh-TW" altLang="en-US" sz="3200" dirty="0"/>
        </a:p>
      </dgm:t>
    </dgm:pt>
    <dgm:pt modelId="{A32F4E5D-8686-4004-A68B-DD48E38E41EA}" type="parTrans" cxnId="{8995382F-554A-4B2F-A068-ECE89B42E8FD}">
      <dgm:prSet/>
      <dgm:spPr/>
      <dgm:t>
        <a:bodyPr/>
        <a:lstStyle/>
        <a:p>
          <a:endParaRPr lang="zh-TW" altLang="en-US"/>
        </a:p>
      </dgm:t>
    </dgm:pt>
    <dgm:pt modelId="{D150301B-B36A-4A58-A441-5ACE29AF3514}" type="sibTrans" cxnId="{8995382F-554A-4B2F-A068-ECE89B42E8FD}">
      <dgm:prSet/>
      <dgm:spPr/>
      <dgm:t>
        <a:bodyPr/>
        <a:lstStyle/>
        <a:p>
          <a:endParaRPr lang="zh-TW" altLang="en-US"/>
        </a:p>
      </dgm:t>
    </dgm:pt>
    <dgm:pt modelId="{49CC5307-C4B2-4F1C-922E-95C84BE64D3F}">
      <dgm:prSet phldrT="[文字]" custT="1"/>
      <dgm:spPr/>
      <dgm:t>
        <a:bodyPr/>
        <a:lstStyle/>
        <a:p>
          <a:r>
            <a:rPr lang="en-US" altLang="zh-TW" sz="3200" dirty="0" err="1" smtClean="0"/>
            <a:t>PhotoShop</a:t>
          </a:r>
          <a:endParaRPr lang="zh-TW" altLang="en-US" sz="3200" dirty="0"/>
        </a:p>
      </dgm:t>
    </dgm:pt>
    <dgm:pt modelId="{6D3DDD1D-93B9-41DE-899A-6C87837D836E}" type="parTrans" cxnId="{80B7EA35-A0B3-4F3D-89DB-04437AE80812}">
      <dgm:prSet/>
      <dgm:spPr/>
      <dgm:t>
        <a:bodyPr/>
        <a:lstStyle/>
        <a:p>
          <a:endParaRPr lang="zh-TW" altLang="en-US"/>
        </a:p>
      </dgm:t>
    </dgm:pt>
    <dgm:pt modelId="{DFA2AE3D-7BB6-4076-AEA3-882D7FDA6007}" type="sibTrans" cxnId="{80B7EA35-A0B3-4F3D-89DB-04437AE80812}">
      <dgm:prSet/>
      <dgm:spPr/>
      <dgm:t>
        <a:bodyPr/>
        <a:lstStyle/>
        <a:p>
          <a:endParaRPr lang="zh-TW" altLang="en-US"/>
        </a:p>
      </dgm:t>
    </dgm:pt>
    <dgm:pt modelId="{CB878E19-E1DF-4EBC-A209-FC60BA78ED93}">
      <dgm:prSet phldrT="[文字]" custT="1"/>
      <dgm:spPr/>
      <dgm:t>
        <a:bodyPr/>
        <a:lstStyle/>
        <a:p>
          <a:r>
            <a:rPr lang="en-US" altLang="zh-TW" sz="3200" dirty="0" err="1" smtClean="0"/>
            <a:t>TeamViewer</a:t>
          </a:r>
          <a:endParaRPr lang="zh-TW" altLang="en-US" sz="3200" dirty="0"/>
        </a:p>
      </dgm:t>
    </dgm:pt>
    <dgm:pt modelId="{DD9EA74E-CFE9-4438-95FA-BA99E01D9C69}" type="parTrans" cxnId="{88ECE59D-E6B8-4D72-BB7B-53736D385067}">
      <dgm:prSet/>
      <dgm:spPr/>
      <dgm:t>
        <a:bodyPr/>
        <a:lstStyle/>
        <a:p>
          <a:endParaRPr lang="zh-TW" altLang="en-US"/>
        </a:p>
      </dgm:t>
    </dgm:pt>
    <dgm:pt modelId="{71621B82-3700-42DC-AC23-5D6B435A2770}" type="sibTrans" cxnId="{88ECE59D-E6B8-4D72-BB7B-53736D385067}">
      <dgm:prSet/>
      <dgm:spPr/>
      <dgm:t>
        <a:bodyPr/>
        <a:lstStyle/>
        <a:p>
          <a:endParaRPr lang="zh-TW" altLang="en-US"/>
        </a:p>
      </dgm:t>
    </dgm:pt>
    <dgm:pt modelId="{9D42B3DD-C62E-4676-870D-A20B2D12019E}">
      <dgm:prSet phldrT="[文字]" custT="1"/>
      <dgm:spPr/>
      <dgm:t>
        <a:bodyPr/>
        <a:lstStyle/>
        <a:p>
          <a:r>
            <a:rPr lang="en-US" altLang="zh-TW" sz="3200" dirty="0" smtClean="0"/>
            <a:t>JUDE</a:t>
          </a:r>
          <a:endParaRPr lang="zh-TW" altLang="en-US" sz="3200" dirty="0"/>
        </a:p>
      </dgm:t>
    </dgm:pt>
    <dgm:pt modelId="{BD4F5FF5-1386-412C-9979-97801A8BF76F}" type="parTrans" cxnId="{D133E937-CA62-4AD3-B656-A1FCAC50253A}">
      <dgm:prSet/>
      <dgm:spPr/>
      <dgm:t>
        <a:bodyPr/>
        <a:lstStyle/>
        <a:p>
          <a:endParaRPr lang="zh-TW" altLang="en-US"/>
        </a:p>
      </dgm:t>
    </dgm:pt>
    <dgm:pt modelId="{3EF892BB-E8B7-4499-B6EB-E63CD20A5783}" type="sibTrans" cxnId="{D133E937-CA62-4AD3-B656-A1FCAC50253A}">
      <dgm:prSet/>
      <dgm:spPr/>
      <dgm:t>
        <a:bodyPr/>
        <a:lstStyle/>
        <a:p>
          <a:endParaRPr lang="zh-TW" altLang="en-US"/>
        </a:p>
      </dgm:t>
    </dgm:pt>
    <dgm:pt modelId="{959E4AE4-6F26-40DD-BDFE-79CC1381B4D3}">
      <dgm:prSet phldrT="[文字]" custT="1"/>
      <dgm:spPr/>
      <dgm:t>
        <a:bodyPr/>
        <a:lstStyle/>
        <a:p>
          <a:r>
            <a:rPr lang="en-US" altLang="zh-TW" sz="3200" dirty="0" smtClean="0"/>
            <a:t>Free Mind</a:t>
          </a:r>
          <a:endParaRPr lang="zh-TW" altLang="en-US" sz="3200" dirty="0"/>
        </a:p>
      </dgm:t>
    </dgm:pt>
    <dgm:pt modelId="{27FB158F-0C30-48BC-9BE0-9BD588271DF9}" type="parTrans" cxnId="{60854834-CCED-42B5-B97B-EBA73BFFCD4C}">
      <dgm:prSet/>
      <dgm:spPr/>
      <dgm:t>
        <a:bodyPr/>
        <a:lstStyle/>
        <a:p>
          <a:endParaRPr lang="zh-TW" altLang="en-US"/>
        </a:p>
      </dgm:t>
    </dgm:pt>
    <dgm:pt modelId="{C309FE9C-CEA2-4B42-8D21-C26A1B9DDD24}" type="sibTrans" cxnId="{60854834-CCED-42B5-B97B-EBA73BFFCD4C}">
      <dgm:prSet/>
      <dgm:spPr/>
      <dgm:t>
        <a:bodyPr/>
        <a:lstStyle/>
        <a:p>
          <a:endParaRPr lang="zh-TW" altLang="en-US"/>
        </a:p>
      </dgm:t>
    </dgm:pt>
    <dgm:pt modelId="{C6994C09-E26F-4346-8AF1-E309E17EB794}" type="pres">
      <dgm:prSet presAssocID="{AB698A50-665E-4178-AB8A-47D140CAB2FF}" presName="Name0" presStyleCnt="0">
        <dgm:presLayoutVars>
          <dgm:dir/>
          <dgm:animLvl val="lvl"/>
          <dgm:resizeHandles val="exact"/>
        </dgm:presLayoutVars>
      </dgm:prSet>
      <dgm:spPr/>
    </dgm:pt>
    <dgm:pt modelId="{A843E040-918B-41DE-B55C-A1D9CA5E07BA}" type="pres">
      <dgm:prSet presAssocID="{8FBAAD78-E988-4C8D-9864-328B9B91ACED}" presName="composite" presStyleCnt="0"/>
      <dgm:spPr/>
    </dgm:pt>
    <dgm:pt modelId="{F5774E87-E1DC-4870-A387-2CF0F947A17D}" type="pres">
      <dgm:prSet presAssocID="{8FBAAD78-E988-4C8D-9864-328B9B91ACE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98C4BF-2B9C-4D46-B5EF-A70350E550FC}" type="pres">
      <dgm:prSet presAssocID="{8FBAAD78-E988-4C8D-9864-328B9B91ACE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2CDCDB-6527-4227-9EF4-CD6CF375FDB2}" type="pres">
      <dgm:prSet presAssocID="{B02F1293-5AF4-4042-9098-017FDCFBA6E5}" presName="space" presStyleCnt="0"/>
      <dgm:spPr/>
    </dgm:pt>
    <dgm:pt modelId="{5A71FA02-CE23-453C-8E48-0151DA2E9AF0}" type="pres">
      <dgm:prSet presAssocID="{F8C10FD7-E254-4AFF-A982-BABFE085F7D4}" presName="composite" presStyleCnt="0"/>
      <dgm:spPr/>
    </dgm:pt>
    <dgm:pt modelId="{873465E8-B549-4CA8-911A-B5C026F3C662}" type="pres">
      <dgm:prSet presAssocID="{F8C10FD7-E254-4AFF-A982-BABFE085F7D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A0EBEFD-C79A-47BF-8CFA-100D24FDDCDF}" type="pres">
      <dgm:prSet presAssocID="{F8C10FD7-E254-4AFF-A982-BABFE085F7D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0DFB3B-A259-4B89-A213-8021CA9E91E6}" type="pres">
      <dgm:prSet presAssocID="{E18BB3B4-FCE9-4F4C-95B2-686FB2634D7A}" presName="space" presStyleCnt="0"/>
      <dgm:spPr/>
    </dgm:pt>
    <dgm:pt modelId="{96E507F0-2089-491F-8AC4-47183FC81792}" type="pres">
      <dgm:prSet presAssocID="{083F7AC3-65A5-4392-9373-9138FF937BD5}" presName="composite" presStyleCnt="0"/>
      <dgm:spPr/>
    </dgm:pt>
    <dgm:pt modelId="{2663F2C0-F58D-451C-877F-121DF2901B69}" type="pres">
      <dgm:prSet presAssocID="{083F7AC3-65A5-4392-9373-9138FF937B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7F2801-BDC3-4F68-A16A-2A4A99D14196}" type="pres">
      <dgm:prSet presAssocID="{083F7AC3-65A5-4392-9373-9138FF937BD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EE7C740-61BF-4509-B36D-B4919A350E13}" srcId="{AB698A50-665E-4178-AB8A-47D140CAB2FF}" destId="{8FBAAD78-E988-4C8D-9864-328B9B91ACED}" srcOrd="0" destOrd="0" parTransId="{63366CF2-5184-42E1-A272-9CEFF5C24AD6}" sibTransId="{B02F1293-5AF4-4042-9098-017FDCFBA6E5}"/>
    <dgm:cxn modelId="{288A2443-4CF5-4264-A269-6E1B0D31B50F}" type="presOf" srcId="{49CC5307-C4B2-4F1C-922E-95C84BE64D3F}" destId="{737F2801-BDC3-4F68-A16A-2A4A99D14196}" srcOrd="0" destOrd="3" presId="urn:microsoft.com/office/officeart/2005/8/layout/hList1"/>
    <dgm:cxn modelId="{F22DBA15-4207-410F-BB40-B69C6521006C}" srcId="{8FBAAD78-E988-4C8D-9864-328B9B91ACED}" destId="{F8A0B711-52E2-4DE3-8CF4-23E74088D9CB}" srcOrd="1" destOrd="0" parTransId="{787DC713-C42E-437D-918C-025ABCEF2F51}" sibTransId="{E98F2866-2848-42D7-A615-F1B4266044A0}"/>
    <dgm:cxn modelId="{7678E2F1-7B53-4B9C-B327-7420838F8A20}" srcId="{F8C10FD7-E254-4AFF-A982-BABFE085F7D4}" destId="{5B793D32-ADB6-4775-8580-9F47A4DB85D5}" srcOrd="2" destOrd="0" parTransId="{0169E46E-5C43-4CB8-807A-A0D5032BD40D}" sibTransId="{82B45D2C-72AD-4247-9131-9B190C41AA12}"/>
    <dgm:cxn modelId="{D35BD593-F999-4EEE-A861-D810586C3322}" srcId="{F8C10FD7-E254-4AFF-A982-BABFE085F7D4}" destId="{5EC30141-15D2-489E-87E3-1D99F2306AE3}" srcOrd="1" destOrd="0" parTransId="{98AAF1F6-4AE2-445A-A7C8-148F7707EDCA}" sibTransId="{2D6A68EC-3ACF-4B56-82F4-89F4236915E2}"/>
    <dgm:cxn modelId="{83DE7EF7-EA6F-43F1-9FB4-B4DEFD19A839}" type="presOf" srcId="{AB698A50-665E-4178-AB8A-47D140CAB2FF}" destId="{C6994C09-E26F-4346-8AF1-E309E17EB794}" srcOrd="0" destOrd="0" presId="urn:microsoft.com/office/officeart/2005/8/layout/hList1"/>
    <dgm:cxn modelId="{4C71B11A-DF5B-4A56-B2F0-DDD58DD0418A}" type="presOf" srcId="{5EC30141-15D2-489E-87E3-1D99F2306AE3}" destId="{DA0EBEFD-C79A-47BF-8CFA-100D24FDDCDF}" srcOrd="0" destOrd="1" presId="urn:microsoft.com/office/officeart/2005/8/layout/hList1"/>
    <dgm:cxn modelId="{0850840B-021C-4874-97AD-3A2C06CCBD8C}" type="presOf" srcId="{1F4A4EC4-792E-4990-9FD7-38A02909BAB6}" destId="{DA0EBEFD-C79A-47BF-8CFA-100D24FDDCDF}" srcOrd="0" destOrd="4" presId="urn:microsoft.com/office/officeart/2005/8/layout/hList1"/>
    <dgm:cxn modelId="{80B7EA35-A0B3-4F3D-89DB-04437AE80812}" srcId="{083F7AC3-65A5-4392-9373-9138FF937BD5}" destId="{49CC5307-C4B2-4F1C-922E-95C84BE64D3F}" srcOrd="3" destOrd="0" parTransId="{6D3DDD1D-93B9-41DE-899A-6C87837D836E}" sibTransId="{DFA2AE3D-7BB6-4076-AEA3-882D7FDA6007}"/>
    <dgm:cxn modelId="{0884240B-492A-4ACD-9D69-0A9CA2A1B132}" type="presOf" srcId="{A150236D-2139-4292-9A36-2FCDF0AFB94A}" destId="{6498C4BF-2B9C-4D46-B5EF-A70350E550FC}" srcOrd="0" destOrd="2" presId="urn:microsoft.com/office/officeart/2005/8/layout/hList1"/>
    <dgm:cxn modelId="{6B3683A3-F882-4920-8C9A-FAB23A1E5E50}" type="presOf" srcId="{19E37A8F-B38C-4B6F-A44E-15290C639A69}" destId="{6498C4BF-2B9C-4D46-B5EF-A70350E550FC}" srcOrd="0" destOrd="3" presId="urn:microsoft.com/office/officeart/2005/8/layout/hList1"/>
    <dgm:cxn modelId="{A33E50B3-B4FE-41E4-A2E7-7D6CDB1BBD47}" type="presOf" srcId="{FE7F276A-AB35-484B-B489-DF332C3A339F}" destId="{DA0EBEFD-C79A-47BF-8CFA-100D24FDDCDF}" srcOrd="0" destOrd="5" presId="urn:microsoft.com/office/officeart/2005/8/layout/hList1"/>
    <dgm:cxn modelId="{C90FFF5E-BC90-4D64-8E2D-AB22AA330848}" srcId="{8FBAAD78-E988-4C8D-9864-328B9B91ACED}" destId="{C44124C2-95FA-42FA-AA35-349D75C71768}" srcOrd="0" destOrd="0" parTransId="{5D402DB2-35F4-4B9E-9CDF-554752638135}" sibTransId="{7E13F29D-6ADF-4124-AABD-BBC2F19FB740}"/>
    <dgm:cxn modelId="{06A1530C-0010-41BF-9C27-E180FD768705}" type="presOf" srcId="{083F7AC3-65A5-4392-9373-9138FF937BD5}" destId="{2663F2C0-F58D-451C-877F-121DF2901B69}" srcOrd="0" destOrd="0" presId="urn:microsoft.com/office/officeart/2005/8/layout/hList1"/>
    <dgm:cxn modelId="{60854834-CCED-42B5-B97B-EBA73BFFCD4C}" srcId="{083F7AC3-65A5-4392-9373-9138FF937BD5}" destId="{959E4AE4-6F26-40DD-BDFE-79CC1381B4D3}" srcOrd="6" destOrd="0" parTransId="{27FB158F-0C30-48BC-9BE0-9BD588271DF9}" sibTransId="{C309FE9C-CEA2-4B42-8D21-C26A1B9DDD24}"/>
    <dgm:cxn modelId="{6087C1C9-17A0-4DEF-A77F-2F49C1D55176}" srcId="{8FBAAD78-E988-4C8D-9864-328B9B91ACED}" destId="{A150236D-2139-4292-9A36-2FCDF0AFB94A}" srcOrd="2" destOrd="0" parTransId="{53EDF6FF-7435-4CFF-A24E-A51F9D706A6E}" sibTransId="{DBFBB943-51BB-49F9-8FEA-3B495DCF02E8}"/>
    <dgm:cxn modelId="{B09CC504-D4CD-451E-824B-5782157B506B}" srcId="{F8C10FD7-E254-4AFF-A982-BABFE085F7D4}" destId="{FE7F276A-AB35-484B-B489-DF332C3A339F}" srcOrd="5" destOrd="0" parTransId="{50E4BF02-9CFE-49A8-A173-0CD4225DDC19}" sibTransId="{798033EB-11F7-4FD7-A65F-3C3F3AF53B13}"/>
    <dgm:cxn modelId="{D7C07C6B-160B-44D2-A839-BFBA7B9F8955}" type="presOf" srcId="{8FBAAD78-E988-4C8D-9864-328B9B91ACED}" destId="{F5774E87-E1DC-4870-A387-2CF0F947A17D}" srcOrd="0" destOrd="0" presId="urn:microsoft.com/office/officeart/2005/8/layout/hList1"/>
    <dgm:cxn modelId="{8501A141-0EF5-44DF-9266-605EC9D2D700}" srcId="{AB698A50-665E-4178-AB8A-47D140CAB2FF}" destId="{083F7AC3-65A5-4392-9373-9138FF937BD5}" srcOrd="2" destOrd="0" parTransId="{6FF2BDA4-8516-45A4-A186-2F56587B834C}" sibTransId="{41CCF7A0-1B32-485B-82CF-262F7435D81C}"/>
    <dgm:cxn modelId="{F9693700-C86C-4E8A-AC78-EC12DD1AE066}" type="presOf" srcId="{E667E400-FE8F-4849-9150-4A89B188607C}" destId="{737F2801-BDC3-4F68-A16A-2A4A99D14196}" srcOrd="0" destOrd="0" presId="urn:microsoft.com/office/officeart/2005/8/layout/hList1"/>
    <dgm:cxn modelId="{4578431B-70D7-43D4-BBF6-BDEB3C83795D}" srcId="{F8C10FD7-E254-4AFF-A982-BABFE085F7D4}" destId="{AB66B9BE-BF51-47BE-A612-3BE94896F06E}" srcOrd="3" destOrd="0" parTransId="{27DEA1D8-7D34-4BF3-A089-A7CF977B1981}" sibTransId="{B66F7415-53C9-465A-A693-A0358D1559AC}"/>
    <dgm:cxn modelId="{1348FF91-70AA-4C24-8A69-B7BE6E5864CD}" type="presOf" srcId="{F8A0B711-52E2-4DE3-8CF4-23E74088D9CB}" destId="{6498C4BF-2B9C-4D46-B5EF-A70350E550FC}" srcOrd="0" destOrd="1" presId="urn:microsoft.com/office/officeart/2005/8/layout/hList1"/>
    <dgm:cxn modelId="{39F189D2-B59D-4073-A069-3E866B2B5812}" srcId="{F8C10FD7-E254-4AFF-A982-BABFE085F7D4}" destId="{1F4A4EC4-792E-4990-9FD7-38A02909BAB6}" srcOrd="4" destOrd="0" parTransId="{161E20F0-795C-4206-A495-4C0930529515}" sibTransId="{5A035004-8424-4804-A119-31C1DE85B3A9}"/>
    <dgm:cxn modelId="{5332E601-7DF6-42B6-8F1D-58EE8E83C52B}" type="presOf" srcId="{395D26FE-342F-487A-ADA4-AA4154859C02}" destId="{DA0EBEFD-C79A-47BF-8CFA-100D24FDDCDF}" srcOrd="0" destOrd="0" presId="urn:microsoft.com/office/officeart/2005/8/layout/hList1"/>
    <dgm:cxn modelId="{92360E6D-6DDC-4748-9EB4-07A6A2805CA3}" type="presOf" srcId="{9D42B3DD-C62E-4676-870D-A20B2D12019E}" destId="{737F2801-BDC3-4F68-A16A-2A4A99D14196}" srcOrd="0" destOrd="5" presId="urn:microsoft.com/office/officeart/2005/8/layout/hList1"/>
    <dgm:cxn modelId="{E7BECDCA-CC0F-4FB0-9DFC-B9BB0C5D39C5}" type="presOf" srcId="{AB66B9BE-BF51-47BE-A612-3BE94896F06E}" destId="{DA0EBEFD-C79A-47BF-8CFA-100D24FDDCDF}" srcOrd="0" destOrd="3" presId="urn:microsoft.com/office/officeart/2005/8/layout/hList1"/>
    <dgm:cxn modelId="{522DEE45-93FA-4A9F-98E6-3926BEE2CEFB}" type="presOf" srcId="{0C2ADC60-BB94-4866-91EC-2CE2ED2198B2}" destId="{737F2801-BDC3-4F68-A16A-2A4A99D14196}" srcOrd="0" destOrd="1" presId="urn:microsoft.com/office/officeart/2005/8/layout/hList1"/>
    <dgm:cxn modelId="{BC36807D-AD19-4C7D-896F-058BDA938BA1}" srcId="{083F7AC3-65A5-4392-9373-9138FF937BD5}" destId="{0C2ADC60-BB94-4866-91EC-2CE2ED2198B2}" srcOrd="1" destOrd="0" parTransId="{7890BAAD-E71C-407B-9942-BFC5B99C655A}" sibTransId="{AD2ACCF7-C023-41A8-A43D-C2CC9FB756D0}"/>
    <dgm:cxn modelId="{5B867E8F-39C3-4BCB-9AD1-D029D86BACF3}" srcId="{8FBAAD78-E988-4C8D-9864-328B9B91ACED}" destId="{19E37A8F-B38C-4B6F-A44E-15290C639A69}" srcOrd="3" destOrd="0" parTransId="{9F02B944-9218-45C2-9C1C-4E57FBF653E1}" sibTransId="{32C32F39-BCB6-4F6E-B794-2AAF97BFAE50}"/>
    <dgm:cxn modelId="{063FBFB6-5D80-43BF-9316-B8143F9BD2EA}" srcId="{F8C10FD7-E254-4AFF-A982-BABFE085F7D4}" destId="{395D26FE-342F-487A-ADA4-AA4154859C02}" srcOrd="0" destOrd="0" parTransId="{82CD440F-AE95-450E-BB10-2CEAD3FCCEF7}" sibTransId="{DBE9C501-BD98-46C7-AE4E-909E6F28DF62}"/>
    <dgm:cxn modelId="{B7C024F6-AB41-42D3-8F3A-DF02A0003704}" type="presOf" srcId="{C44124C2-95FA-42FA-AA35-349D75C71768}" destId="{6498C4BF-2B9C-4D46-B5EF-A70350E550FC}" srcOrd="0" destOrd="0" presId="urn:microsoft.com/office/officeart/2005/8/layout/hList1"/>
    <dgm:cxn modelId="{DC4E8734-A38D-4270-B1A6-2742D63EBEE0}" srcId="{083F7AC3-65A5-4392-9373-9138FF937BD5}" destId="{E667E400-FE8F-4849-9150-4A89B188607C}" srcOrd="0" destOrd="0" parTransId="{05DA4D02-A254-4EEC-93B4-1CF8FFEA51E0}" sibTransId="{D1279CA7-4BF8-4DCC-8809-5B1E87D54BEB}"/>
    <dgm:cxn modelId="{D133E937-CA62-4AD3-B656-A1FCAC50253A}" srcId="{083F7AC3-65A5-4392-9373-9138FF937BD5}" destId="{9D42B3DD-C62E-4676-870D-A20B2D12019E}" srcOrd="5" destOrd="0" parTransId="{BD4F5FF5-1386-412C-9979-97801A8BF76F}" sibTransId="{3EF892BB-E8B7-4499-B6EB-E63CD20A5783}"/>
    <dgm:cxn modelId="{8B8DA2A1-257B-4E8A-A950-A4058E019E9A}" srcId="{AB698A50-665E-4178-AB8A-47D140CAB2FF}" destId="{F8C10FD7-E254-4AFF-A982-BABFE085F7D4}" srcOrd="1" destOrd="0" parTransId="{76237B24-AE62-44CA-8B77-14C24F7E2318}" sibTransId="{E18BB3B4-FCE9-4F4C-95B2-686FB2634D7A}"/>
    <dgm:cxn modelId="{DDD4F812-FFE9-499E-8DD4-6842FCE2D318}" type="presOf" srcId="{5B793D32-ADB6-4775-8580-9F47A4DB85D5}" destId="{DA0EBEFD-C79A-47BF-8CFA-100D24FDDCDF}" srcOrd="0" destOrd="2" presId="urn:microsoft.com/office/officeart/2005/8/layout/hList1"/>
    <dgm:cxn modelId="{88ECE59D-E6B8-4D72-BB7B-53736D385067}" srcId="{083F7AC3-65A5-4392-9373-9138FF937BD5}" destId="{CB878E19-E1DF-4EBC-A209-FC60BA78ED93}" srcOrd="4" destOrd="0" parTransId="{DD9EA74E-CFE9-4438-95FA-BA99E01D9C69}" sibTransId="{71621B82-3700-42DC-AC23-5D6B435A2770}"/>
    <dgm:cxn modelId="{41DFB640-D320-4BD4-B5A5-A051437B19F3}" type="presOf" srcId="{0385C40B-4E49-4718-AD1F-60699FC19C64}" destId="{737F2801-BDC3-4F68-A16A-2A4A99D14196}" srcOrd="0" destOrd="2" presId="urn:microsoft.com/office/officeart/2005/8/layout/hList1"/>
    <dgm:cxn modelId="{17170D0C-D877-4BEC-9B8F-7F4F1B83648A}" type="presOf" srcId="{959E4AE4-6F26-40DD-BDFE-79CC1381B4D3}" destId="{737F2801-BDC3-4F68-A16A-2A4A99D14196}" srcOrd="0" destOrd="6" presId="urn:microsoft.com/office/officeart/2005/8/layout/hList1"/>
    <dgm:cxn modelId="{D976BCA2-5329-4794-831F-8C7CA222C517}" type="presOf" srcId="{CB878E19-E1DF-4EBC-A209-FC60BA78ED93}" destId="{737F2801-BDC3-4F68-A16A-2A4A99D14196}" srcOrd="0" destOrd="4" presId="urn:microsoft.com/office/officeart/2005/8/layout/hList1"/>
    <dgm:cxn modelId="{8995382F-554A-4B2F-A068-ECE89B42E8FD}" srcId="{083F7AC3-65A5-4392-9373-9138FF937BD5}" destId="{0385C40B-4E49-4718-AD1F-60699FC19C64}" srcOrd="2" destOrd="0" parTransId="{A32F4E5D-8686-4004-A68B-DD48E38E41EA}" sibTransId="{D150301B-B36A-4A58-A441-5ACE29AF3514}"/>
    <dgm:cxn modelId="{3FA84DA7-5262-49A9-9D41-073E22B77DE9}" type="presOf" srcId="{F8C10FD7-E254-4AFF-A982-BABFE085F7D4}" destId="{873465E8-B549-4CA8-911A-B5C026F3C662}" srcOrd="0" destOrd="0" presId="urn:microsoft.com/office/officeart/2005/8/layout/hList1"/>
    <dgm:cxn modelId="{E95FB3BE-3D1E-4C50-BD58-E9EA4A4592F7}" type="presParOf" srcId="{C6994C09-E26F-4346-8AF1-E309E17EB794}" destId="{A843E040-918B-41DE-B55C-A1D9CA5E07BA}" srcOrd="0" destOrd="0" presId="urn:microsoft.com/office/officeart/2005/8/layout/hList1"/>
    <dgm:cxn modelId="{92993D1D-52F2-4926-BDCF-4F82DAE8E460}" type="presParOf" srcId="{A843E040-918B-41DE-B55C-A1D9CA5E07BA}" destId="{F5774E87-E1DC-4870-A387-2CF0F947A17D}" srcOrd="0" destOrd="0" presId="urn:microsoft.com/office/officeart/2005/8/layout/hList1"/>
    <dgm:cxn modelId="{F20D6926-B812-4EBE-A695-8A04C1149ABF}" type="presParOf" srcId="{A843E040-918B-41DE-B55C-A1D9CA5E07BA}" destId="{6498C4BF-2B9C-4D46-B5EF-A70350E550FC}" srcOrd="1" destOrd="0" presId="urn:microsoft.com/office/officeart/2005/8/layout/hList1"/>
    <dgm:cxn modelId="{055FB8EB-8CE6-46A3-90A6-D42A81AF48B7}" type="presParOf" srcId="{C6994C09-E26F-4346-8AF1-E309E17EB794}" destId="{572CDCDB-6527-4227-9EF4-CD6CF375FDB2}" srcOrd="1" destOrd="0" presId="urn:microsoft.com/office/officeart/2005/8/layout/hList1"/>
    <dgm:cxn modelId="{DAE75893-99E2-41AB-A1D3-C1F8899A5439}" type="presParOf" srcId="{C6994C09-E26F-4346-8AF1-E309E17EB794}" destId="{5A71FA02-CE23-453C-8E48-0151DA2E9AF0}" srcOrd="2" destOrd="0" presId="urn:microsoft.com/office/officeart/2005/8/layout/hList1"/>
    <dgm:cxn modelId="{CC21E53F-DF1F-472E-AB44-7F45C6291579}" type="presParOf" srcId="{5A71FA02-CE23-453C-8E48-0151DA2E9AF0}" destId="{873465E8-B549-4CA8-911A-B5C026F3C662}" srcOrd="0" destOrd="0" presId="urn:microsoft.com/office/officeart/2005/8/layout/hList1"/>
    <dgm:cxn modelId="{EB32FE52-56DB-4599-8239-CB9DDE651C98}" type="presParOf" srcId="{5A71FA02-CE23-453C-8E48-0151DA2E9AF0}" destId="{DA0EBEFD-C79A-47BF-8CFA-100D24FDDCDF}" srcOrd="1" destOrd="0" presId="urn:microsoft.com/office/officeart/2005/8/layout/hList1"/>
    <dgm:cxn modelId="{FEE2C21A-62AD-40C7-83EB-59BC93F20FC0}" type="presParOf" srcId="{C6994C09-E26F-4346-8AF1-E309E17EB794}" destId="{870DFB3B-A259-4B89-A213-8021CA9E91E6}" srcOrd="3" destOrd="0" presId="urn:microsoft.com/office/officeart/2005/8/layout/hList1"/>
    <dgm:cxn modelId="{FE72033A-8D98-47EE-8A86-1944CEEC9F4B}" type="presParOf" srcId="{C6994C09-E26F-4346-8AF1-E309E17EB794}" destId="{96E507F0-2089-491F-8AC4-47183FC81792}" srcOrd="4" destOrd="0" presId="urn:microsoft.com/office/officeart/2005/8/layout/hList1"/>
    <dgm:cxn modelId="{AF9D7D8D-8FC4-4D03-B958-D07458EEDA08}" type="presParOf" srcId="{96E507F0-2089-491F-8AC4-47183FC81792}" destId="{2663F2C0-F58D-451C-877F-121DF2901B69}" srcOrd="0" destOrd="0" presId="urn:microsoft.com/office/officeart/2005/8/layout/hList1"/>
    <dgm:cxn modelId="{341E3D47-31DE-4118-AC51-AC466A11F4CF}" type="presParOf" srcId="{96E507F0-2089-491F-8AC4-47183FC81792}" destId="{737F2801-BDC3-4F68-A16A-2A4A99D141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774E87-E1DC-4870-A387-2CF0F947A17D}">
      <dsp:nvSpPr>
        <dsp:cNvPr id="0" name=""/>
        <dsp:cNvSpPr/>
      </dsp:nvSpPr>
      <dsp:spPr>
        <a:xfrm>
          <a:off x="2857" y="727308"/>
          <a:ext cx="2786062" cy="109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Client</a:t>
          </a:r>
          <a:endParaRPr lang="zh-TW" altLang="en-US" sz="3300" kern="1200" dirty="0"/>
        </a:p>
      </dsp:txBody>
      <dsp:txXfrm>
        <a:off x="2857" y="727308"/>
        <a:ext cx="2786062" cy="1093921"/>
      </dsp:txXfrm>
    </dsp:sp>
    <dsp:sp modelId="{6498C4BF-2B9C-4D46-B5EF-A70350E550FC}">
      <dsp:nvSpPr>
        <dsp:cNvPr id="0" name=""/>
        <dsp:cNvSpPr/>
      </dsp:nvSpPr>
      <dsp:spPr>
        <a:xfrm>
          <a:off x="2857" y="1821230"/>
          <a:ext cx="2786062" cy="36887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HTML5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CSS3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JavaScript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JQuery</a:t>
          </a:r>
          <a:endParaRPr lang="zh-TW" altLang="en-US" sz="3200" kern="1200" dirty="0"/>
        </a:p>
      </dsp:txBody>
      <dsp:txXfrm>
        <a:off x="2857" y="1821230"/>
        <a:ext cx="2786062" cy="3688773"/>
      </dsp:txXfrm>
    </dsp:sp>
    <dsp:sp modelId="{873465E8-B549-4CA8-911A-B5C026F3C662}">
      <dsp:nvSpPr>
        <dsp:cNvPr id="0" name=""/>
        <dsp:cNvSpPr/>
      </dsp:nvSpPr>
      <dsp:spPr>
        <a:xfrm>
          <a:off x="3178968" y="727308"/>
          <a:ext cx="2786062" cy="109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Server</a:t>
          </a:r>
          <a:endParaRPr lang="zh-TW" altLang="en-US" sz="3300" kern="1200" dirty="0"/>
        </a:p>
      </dsp:txBody>
      <dsp:txXfrm>
        <a:off x="3178968" y="727308"/>
        <a:ext cx="2786062" cy="1093921"/>
      </dsp:txXfrm>
    </dsp:sp>
    <dsp:sp modelId="{DA0EBEFD-C79A-47BF-8CFA-100D24FDDCDF}">
      <dsp:nvSpPr>
        <dsp:cNvPr id="0" name=""/>
        <dsp:cNvSpPr/>
      </dsp:nvSpPr>
      <dsp:spPr>
        <a:xfrm>
          <a:off x="3178968" y="1821230"/>
          <a:ext cx="2786062" cy="36887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JDK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MySQL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JavaMail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Tomcat 8.X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Servlet</a:t>
          </a:r>
          <a:r>
            <a:rPr lang="en-US" altLang="zh-TW" sz="3200" kern="1200" dirty="0" smtClean="0"/>
            <a:t> 3.X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JSP 2.X</a:t>
          </a:r>
          <a:endParaRPr lang="zh-TW" altLang="en-US" sz="3200" kern="1200" dirty="0"/>
        </a:p>
      </dsp:txBody>
      <dsp:txXfrm>
        <a:off x="3178968" y="1821230"/>
        <a:ext cx="2786062" cy="3688773"/>
      </dsp:txXfrm>
    </dsp:sp>
    <dsp:sp modelId="{2663F2C0-F58D-451C-877F-121DF2901B69}">
      <dsp:nvSpPr>
        <dsp:cNvPr id="0" name=""/>
        <dsp:cNvSpPr/>
      </dsp:nvSpPr>
      <dsp:spPr>
        <a:xfrm>
          <a:off x="6355080" y="727308"/>
          <a:ext cx="2786062" cy="109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Developer Tools</a:t>
          </a:r>
          <a:endParaRPr lang="zh-TW" altLang="en-US" sz="3300" kern="1200" dirty="0"/>
        </a:p>
      </dsp:txBody>
      <dsp:txXfrm>
        <a:off x="6355080" y="727308"/>
        <a:ext cx="2786062" cy="1093921"/>
      </dsp:txXfrm>
    </dsp:sp>
    <dsp:sp modelId="{737F2801-BDC3-4F68-A16A-2A4A99D14196}">
      <dsp:nvSpPr>
        <dsp:cNvPr id="0" name=""/>
        <dsp:cNvSpPr/>
      </dsp:nvSpPr>
      <dsp:spPr>
        <a:xfrm>
          <a:off x="6355080" y="1821230"/>
          <a:ext cx="2786062" cy="36887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NetBeans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GitHubs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Notepad++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PhotoShop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TeamViewer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JUDE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Free Mind</a:t>
          </a:r>
          <a:endParaRPr lang="zh-TW" altLang="en-US" sz="3200" kern="1200" dirty="0"/>
        </a:p>
      </dsp:txBody>
      <dsp:txXfrm>
        <a:off x="6355080" y="1821230"/>
        <a:ext cx="2786062" cy="3688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2734-3BDF-447D-A685-28FF2A03ED99}" type="datetimeFigureOut">
              <a:rPr lang="zh-TW" altLang="en-US" smtClean="0"/>
              <a:t>2016/7/14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C4AA-F17D-49A4-A273-06B6143A1D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53343" y="2763887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312168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314872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26876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464568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 descr="LOGO走路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16632"/>
            <a:ext cx="2502024" cy="10556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LOGO走路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116632"/>
            <a:ext cx="2502024" cy="1055679"/>
          </a:xfrm>
          <a:prstGeom prst="rect">
            <a:avLst/>
          </a:prstGeom>
        </p:spPr>
      </p:pic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ser25:8084/g2d/Login.jsp" TargetMode="External"/><Relationship Id="rId2" Type="http://schemas.openxmlformats.org/officeDocument/2006/relationships/hyperlink" Target="http://user25:8084/g2d/Register.jsp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://user25:8084/g2d/Forgetpassword.jsp" TargetMode="External"/><Relationship Id="rId4" Type="http://schemas.openxmlformats.org/officeDocument/2006/relationships/hyperlink" Target="http://user25:8084/g2d/CustomerModify.j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ser25:8443/g2d/Retail.js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ser25:8443/g2d/MyOldOrderList.j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260648"/>
            <a:ext cx="453650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88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G</a:t>
            </a:r>
            <a:r>
              <a:rPr lang="en-US" altLang="zh-TW" sz="66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o</a:t>
            </a:r>
            <a:r>
              <a:rPr lang="en-US" altLang="zh-TW" sz="88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2D</a:t>
            </a:r>
            <a:r>
              <a:rPr lang="en-US" altLang="zh-TW" sz="66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rink</a:t>
            </a:r>
            <a:endParaRPr lang="zh-TW" altLang="en-US" sz="6600" b="1" cap="none" spc="300" dirty="0">
              <a:ln w="50800"/>
              <a:solidFill>
                <a:schemeClr val="bg1">
                  <a:shade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8144" y="1700808"/>
            <a:ext cx="2016224" cy="1152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TW" altLang="en-US" sz="6600" b="1" spc="3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懶茶</a:t>
            </a:r>
            <a:endParaRPr lang="zh-TW" altLang="en-US" sz="6600" b="1" cap="none" spc="3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728" y="2886035"/>
            <a:ext cx="22322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TW" altLang="en-US" sz="48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陳楷升</a:t>
            </a:r>
            <a:endParaRPr lang="zh-TW" altLang="en-US" sz="4800" b="1" cap="none" spc="3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6016" y="4005064"/>
            <a:ext cx="22322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TW" altLang="en-US" sz="48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高朝魁</a:t>
            </a:r>
            <a:endParaRPr lang="zh-TW" altLang="en-US" sz="4800" b="1" cap="none" spc="3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5085184"/>
            <a:ext cx="71287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44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Java</a:t>
            </a:r>
            <a:r>
              <a:rPr lang="zh-TW" altLang="en-US" sz="44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</a:t>
            </a:r>
            <a:r>
              <a:rPr lang="en-US" altLang="zh-TW" sz="44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web</a:t>
            </a:r>
            <a:r>
              <a:rPr lang="zh-TW" altLang="en-US" sz="32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全方位養成班 </a:t>
            </a:r>
            <a:r>
              <a:rPr lang="en-US" altLang="zh-TW" sz="32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5575</a:t>
            </a:r>
            <a:endParaRPr lang="zh-TW" altLang="en-US" sz="4400" b="1" cap="none" spc="5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designthinking-300x2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700640"/>
            <a:ext cx="3024336" cy="2157360"/>
          </a:xfrm>
          <a:prstGeom prst="rect">
            <a:avLst/>
          </a:prstGeom>
          <a:noFill/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4" name="文字版面配置區 1"/>
          <p:cNvSpPr>
            <a:spLocks noGrp="1"/>
          </p:cNvSpPr>
          <p:nvPr>
            <p:ph type="body" idx="1"/>
          </p:nvPr>
        </p:nvSpPr>
        <p:spPr>
          <a:xfrm>
            <a:off x="1553343" y="2619871"/>
            <a:ext cx="7051105" cy="3689449"/>
          </a:xfrm>
        </p:spPr>
        <p:txBody>
          <a:bodyPr>
            <a:normAutofit/>
          </a:bodyPr>
          <a:lstStyle/>
          <a:p>
            <a:pPr marL="0" lvl="1" indent="0">
              <a:spcBef>
                <a:spcPts val="1800"/>
              </a:spcBef>
              <a:buClr>
                <a:srgbClr val="7030A0"/>
              </a:buClr>
              <a:buFont typeface="Wingdings" pitchFamily="2" charset="2"/>
              <a:buChar char="p"/>
            </a:pPr>
            <a:r>
              <a:rPr lang="zh-TW" altLang="en-US" sz="2800" dirty="0" smtClean="0">
                <a:solidFill>
                  <a:srgbClr val="FF0000"/>
                </a:solidFill>
              </a:rPr>
              <a:t>店家加入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infowindow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r>
              <a:rPr lang="zh-TW" altLang="en-US" sz="2800" dirty="0" smtClean="0">
                <a:solidFill>
                  <a:srgbClr val="FF0000"/>
                </a:solidFill>
              </a:rPr>
              <a:t>讓使用者點擊標示可以秀出店家詳細</a:t>
            </a:r>
            <a:r>
              <a:rPr lang="zh-TW" altLang="en-US" sz="2800" dirty="0" smtClean="0">
                <a:solidFill>
                  <a:srgbClr val="FF0000"/>
                </a:solidFill>
              </a:rPr>
              <a:t>的資訊</a:t>
            </a:r>
            <a:r>
              <a:rPr lang="zh-TW" altLang="en-US" sz="2800" dirty="0" smtClean="0">
                <a:solidFill>
                  <a:srgbClr val="FF0000"/>
                </a:solidFill>
              </a:rPr>
              <a:t>。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800"/>
              </a:spcBef>
              <a:buClr>
                <a:srgbClr val="7030A0"/>
              </a:buClr>
              <a:buFont typeface="Wingdings" pitchFamily="2" charset="2"/>
              <a:buChar char="p"/>
            </a:pPr>
            <a:r>
              <a:rPr lang="zh-TW" altLang="en-US" sz="2800" dirty="0" smtClean="0">
                <a:solidFill>
                  <a:srgbClr val="FF0000"/>
                </a:solidFill>
              </a:rPr>
              <a:t>加入購物車時可以改成</a:t>
            </a:r>
            <a:r>
              <a:rPr lang="en-US" altLang="zh-TW" sz="2800" dirty="0" smtClean="0">
                <a:solidFill>
                  <a:srgbClr val="FF0000"/>
                </a:solidFill>
              </a:rPr>
              <a:t>JavaScript</a:t>
            </a:r>
            <a:r>
              <a:rPr lang="zh-TW" altLang="en-US" sz="2800" dirty="0" smtClean="0">
                <a:solidFill>
                  <a:srgbClr val="FF0000"/>
                </a:solidFill>
              </a:rPr>
              <a:t>動態加入購物車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r>
              <a:rPr lang="zh-TW" altLang="en-US" sz="2800" dirty="0" smtClean="0">
                <a:solidFill>
                  <a:srgbClr val="FF0000"/>
                </a:solidFill>
              </a:rPr>
              <a:t>而不是使用請求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r>
              <a:rPr lang="zh-TW" altLang="en-US" sz="2800" dirty="0" smtClean="0">
                <a:solidFill>
                  <a:srgbClr val="FF0000"/>
                </a:solidFill>
              </a:rPr>
              <a:t>會讓使用者看到頁面跳一下。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800"/>
              </a:spcBef>
              <a:buClr>
                <a:srgbClr val="7030A0"/>
              </a:buClr>
              <a:buFont typeface="Wingdings" pitchFamily="2" charset="2"/>
              <a:buChar char="p"/>
            </a:pPr>
            <a:r>
              <a:rPr lang="zh-TW" altLang="en-US" sz="2800" dirty="0" smtClean="0">
                <a:solidFill>
                  <a:srgbClr val="FF0000"/>
                </a:solidFill>
              </a:rPr>
              <a:t>新增店家資料庫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8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endParaRPr lang="en-US" altLang="zh-TW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235091-131012062Q9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7536" y="4360475"/>
            <a:ext cx="4176464" cy="2497525"/>
          </a:xfrm>
          <a:prstGeom prst="rect">
            <a:avLst/>
          </a:prstGeom>
          <a:noFill/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409327" y="3339951"/>
            <a:ext cx="7123113" cy="2249289"/>
          </a:xfrm>
        </p:spPr>
        <p:txBody>
          <a:bodyPr>
            <a:noAutofit/>
          </a:bodyPr>
          <a:lstStyle/>
          <a:p>
            <a:r>
              <a:rPr lang="zh-TW" altLang="en-US" sz="3000" dirty="0" smtClean="0"/>
              <a:t>有鑑於現代追求時間、效率</a:t>
            </a:r>
            <a:r>
              <a:rPr lang="en-US" altLang="zh-TW" sz="3000" dirty="0" smtClean="0"/>
              <a:t>,</a:t>
            </a:r>
            <a:r>
              <a:rPr lang="zh-TW" altLang="en-US" sz="3000" dirty="0" smtClean="0"/>
              <a:t>飲料店店外往往都是大排長龍的</a:t>
            </a:r>
            <a:r>
              <a:rPr lang="en-US" altLang="zh-TW" sz="3000" dirty="0" smtClean="0"/>
              <a:t>,</a:t>
            </a:r>
            <a:r>
              <a:rPr lang="zh-TW" altLang="en-US" sz="3000" dirty="0" smtClean="0"/>
              <a:t>因此想透過網路來讓客人可以在未到達前先訂購再前來取貨</a:t>
            </a:r>
            <a:r>
              <a:rPr lang="en-US" altLang="zh-TW" sz="3000" dirty="0" smtClean="0"/>
              <a:t>,</a:t>
            </a:r>
            <a:r>
              <a:rPr lang="zh-TW" altLang="en-US" sz="3000" dirty="0" smtClean="0"/>
              <a:t>避免客人的等待</a:t>
            </a:r>
            <a:endParaRPr lang="zh-TW" altLang="en-US" sz="3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475656" y="2564904"/>
            <a:ext cx="7123113" cy="381642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dirty="0" smtClean="0"/>
              <a:t>會員系統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註冊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會員修改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忘記密碼</a:t>
            </a:r>
            <a:endParaRPr lang="en-US" altLang="zh-TW" dirty="0" smtClean="0"/>
          </a:p>
          <a:p>
            <a:pPr>
              <a:buFont typeface="Wingdings" pitchFamily="2" charset="2"/>
              <a:buChar char="l"/>
            </a:pP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定位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店家位置</a:t>
            </a:r>
            <a:endParaRPr lang="en-US" altLang="zh-TW" dirty="0" smtClean="0"/>
          </a:p>
          <a:p>
            <a:pPr>
              <a:buFont typeface="Wingdings" pitchFamily="2" charset="2"/>
              <a:buChar char="l"/>
            </a:pPr>
            <a:r>
              <a:rPr lang="zh-TW" altLang="en-US" dirty="0" smtClean="0"/>
              <a:t>購物車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加入購物車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結帳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查詢歷史訂單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主要功能</a:t>
            </a:r>
            <a:endParaRPr lang="zh-TW" altLang="en-US" dirty="0"/>
          </a:p>
        </p:txBody>
      </p:sp>
      <p:pic>
        <p:nvPicPr>
          <p:cNvPr id="4" name="圖片 3" descr="gw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2870" y="5329385"/>
            <a:ext cx="1325794" cy="979935"/>
          </a:xfrm>
          <a:prstGeom prst="rect">
            <a:avLst/>
          </a:prstGeom>
        </p:spPr>
      </p:pic>
      <p:pic>
        <p:nvPicPr>
          <p:cNvPr id="5" name="圖片 4" descr="使用者旗子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9904" y="2808312"/>
            <a:ext cx="1268760" cy="1268760"/>
          </a:xfrm>
          <a:prstGeom prst="rect">
            <a:avLst/>
          </a:prstGeom>
        </p:spPr>
      </p:pic>
      <p:pic>
        <p:nvPicPr>
          <p:cNvPr id="7" name="圖片 6" descr="location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14023" y="4005064"/>
            <a:ext cx="1262633" cy="114647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659632" y="2996952"/>
            <a:ext cx="4136504" cy="277403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  <a:hlinkClick r:id="rId2"/>
              </a:rPr>
              <a:t>註冊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  <a:hlinkClick r:id="rId3"/>
              </a:rPr>
              <a:t>登入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  <a:hlinkClick r:id="rId4"/>
              </a:rPr>
              <a:t>會員修改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  <a:hlinkClick r:id="rId5"/>
              </a:rPr>
              <a:t>忘記</a:t>
            </a:r>
            <a:r>
              <a:rPr lang="zh-TW" altLang="en-US" dirty="0" smtClean="0">
                <a:solidFill>
                  <a:srgbClr val="FF0000"/>
                </a:solidFill>
                <a:hlinkClick r:id="rId5"/>
              </a:rPr>
              <a:t>密碼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會員系統</a:t>
            </a:r>
            <a:endParaRPr lang="zh-TW" altLang="en-US" dirty="0"/>
          </a:p>
        </p:txBody>
      </p:sp>
      <p:pic>
        <p:nvPicPr>
          <p:cNvPr id="6" name="圖片 5" descr="使用者旗子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925767">
            <a:off x="7491773" y="5340661"/>
            <a:ext cx="1268760" cy="126876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659632" y="2996952"/>
            <a:ext cx="4136504" cy="277403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</a:rPr>
              <a:t>定位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</a:rPr>
              <a:t>店家</a:t>
            </a:r>
            <a:r>
              <a:rPr lang="zh-TW" altLang="en-US" dirty="0" smtClean="0">
                <a:solidFill>
                  <a:srgbClr val="FF0000"/>
                </a:solidFill>
              </a:rPr>
              <a:t>位置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地圖</a:t>
            </a:r>
            <a:endParaRPr lang="en-US" altLang="zh-TW" dirty="0" smtClean="0"/>
          </a:p>
        </p:txBody>
      </p:sp>
      <p:pic>
        <p:nvPicPr>
          <p:cNvPr id="5" name="圖片 4" descr="location_icon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5517232"/>
            <a:ext cx="1262633" cy="114647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659632" y="2996952"/>
            <a:ext cx="4136504" cy="2774032"/>
          </a:xfrm>
        </p:spPr>
        <p:txBody>
          <a:bodyPr>
            <a:normAutofit/>
          </a:bodyPr>
          <a:lstStyle/>
          <a:p>
            <a:pPr marL="0" lvl="1" indent="0">
              <a:spcBef>
                <a:spcPts val="18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rgbClr val="FF0000"/>
                </a:solidFill>
              </a:rPr>
              <a:t>加入購物車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8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rgbClr val="FF0000"/>
                </a:solidFill>
              </a:rPr>
              <a:t>結帳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8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rgbClr val="FF0000"/>
                </a:solidFill>
              </a:rPr>
              <a:t>查詢歷史訂單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購物車</a:t>
            </a:r>
            <a:endParaRPr lang="en-US" altLang="zh-TW" dirty="0" smtClean="0"/>
          </a:p>
        </p:txBody>
      </p:sp>
      <p:pic>
        <p:nvPicPr>
          <p:cNvPr id="5" name="圖片 4" descr="gwc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085875">
            <a:off x="7596336" y="5589240"/>
            <a:ext cx="1325794" cy="979935"/>
          </a:xfrm>
          <a:prstGeom prst="rect">
            <a:avLst/>
          </a:prstGeom>
        </p:spPr>
      </p:pic>
      <p:pic>
        <p:nvPicPr>
          <p:cNvPr id="5123" name="Picture 3" descr="C:\Users\Administrator\Desktop\瑟雷西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6341" y="4653136"/>
            <a:ext cx="1577659" cy="200337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11111E-6 2.96296E-6 L -1.11111E-6 -0.17755 " pathEditMode="relative" rAng="0" ptsTypes="AA">
                                      <p:cBhvr>
                                        <p:cTn id="25" dur="12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35896" y="273050"/>
            <a:ext cx="5050904" cy="869950"/>
          </a:xfrm>
        </p:spPr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HTML</a:t>
            </a:r>
          </a:p>
          <a:p>
            <a:r>
              <a:rPr lang="en-US" altLang="zh-TW" dirty="0" err="1" smtClean="0"/>
              <a:t>PhotoShop</a:t>
            </a:r>
            <a:endParaRPr lang="en-US" altLang="zh-TW" dirty="0" smtClean="0"/>
          </a:p>
          <a:p>
            <a:pPr lvl="0"/>
            <a:r>
              <a:rPr lang="en-US" altLang="zh-TW" sz="2800" dirty="0" err="1" smtClean="0"/>
              <a:t>Jquery</a:t>
            </a:r>
            <a:endParaRPr lang="en-US" altLang="zh-TW" sz="2800" dirty="0" smtClean="0"/>
          </a:p>
          <a:p>
            <a:pPr lvl="0"/>
            <a:r>
              <a:rPr lang="en-US" altLang="zh-TW" sz="2800" dirty="0" smtClean="0"/>
              <a:t>JavaScript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</a:p>
          <a:p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r>
              <a:rPr lang="en-US" altLang="zh-TW" dirty="0" smtClean="0"/>
              <a:t>JSP</a:t>
            </a:r>
          </a:p>
          <a:p>
            <a:r>
              <a:rPr lang="en-US" altLang="zh-TW" dirty="0" err="1" smtClean="0"/>
              <a:t>Servlet</a:t>
            </a:r>
            <a:endParaRPr lang="en-US" altLang="zh-TW" dirty="0" smtClean="0"/>
          </a:p>
          <a:p>
            <a:r>
              <a:rPr lang="en-US" altLang="zh-TW" sz="2800" dirty="0" smtClean="0"/>
              <a:t>JavaScript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TW" altLang="en-US" spc="300" dirty="0" smtClean="0">
                <a:ln w="50800"/>
                <a:solidFill>
                  <a:schemeClr val="tx1"/>
                </a:solidFill>
              </a:rPr>
              <a:t>陳楷</a:t>
            </a:r>
            <a:r>
              <a:rPr lang="zh-TW" altLang="en-US" spc="300" dirty="0" smtClean="0">
                <a:ln w="50800"/>
                <a:solidFill>
                  <a:schemeClr val="tx1"/>
                </a:solidFill>
              </a:rPr>
              <a:t>升</a:t>
            </a:r>
            <a:endParaRPr lang="zh-TW" altLang="en-US" spc="300" dirty="0" smtClean="0">
              <a:ln w="50800"/>
              <a:solidFill>
                <a:schemeClr val="tx1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pc="300" dirty="0" smtClean="0">
                <a:ln w="50800"/>
                <a:solidFill>
                  <a:schemeClr val="tx1"/>
                </a:solidFill>
              </a:rPr>
              <a:t>高朝魁</a:t>
            </a:r>
            <a:endParaRPr lang="zh-TW" altLang="en-US" spc="300" dirty="0" smtClean="0">
              <a:ln w="50800"/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GitHubg</a:t>
            </a:r>
            <a:r>
              <a:rPr lang="zh-TW" altLang="en-US" dirty="0" smtClean="0"/>
              <a:t>上各週的上傳紀錄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時程表</a:t>
            </a:r>
            <a:endParaRPr lang="zh-TW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 l="71794" t="35235" r="11610" b="50738"/>
          <a:stretch>
            <a:fillRect/>
          </a:stretch>
        </p:blipFill>
        <p:spPr bwMode="auto">
          <a:xfrm>
            <a:off x="2987824" y="476672"/>
            <a:ext cx="5400600" cy="365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l="8066" t="35235" r="89942" b="50738"/>
          <a:stretch>
            <a:fillRect/>
          </a:stretch>
        </p:blipFill>
        <p:spPr bwMode="auto">
          <a:xfrm>
            <a:off x="2339752" y="476672"/>
            <a:ext cx="648072" cy="365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8064" y="188640"/>
            <a:ext cx="3326904" cy="990600"/>
          </a:xfrm>
        </p:spPr>
        <p:txBody>
          <a:bodyPr>
            <a:normAutofit/>
          </a:bodyPr>
          <a:lstStyle/>
          <a:p>
            <a:r>
              <a:rPr lang="zh-TW" altLang="en-US" b="1" spc="5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使用的技術</a:t>
            </a:r>
            <a:endParaRPr lang="zh-TW" altLang="en-US" b="1" spc="5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4" name="資料庫圖表 3"/>
          <p:cNvGraphicFramePr/>
          <p:nvPr/>
        </p:nvGraphicFramePr>
        <p:xfrm>
          <a:off x="0" y="936104"/>
          <a:ext cx="9144000" cy="623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96" name="Picture 24" descr="Apache icon" hidden="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4" y="2276872"/>
            <a:ext cx="2438400" cy="2438400"/>
          </a:xfrm>
          <a:prstGeom prst="rect">
            <a:avLst/>
          </a:prstGeom>
          <a:noFill/>
        </p:spPr>
      </p:pic>
      <p:pic>
        <p:nvPicPr>
          <p:cNvPr id="3094" name="Picture 22" descr="MySQL icon" hidden="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7864" y="2286744"/>
            <a:ext cx="2438400" cy="2438400"/>
          </a:xfrm>
          <a:prstGeom prst="rect">
            <a:avLst/>
          </a:prstGeom>
          <a:noFill/>
        </p:spPr>
      </p:pic>
      <p:pic>
        <p:nvPicPr>
          <p:cNvPr id="3092" name="Picture 20" descr="Jquery icon" hidden="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7864" y="2276872"/>
            <a:ext cx="2438400" cy="2438400"/>
          </a:xfrm>
          <a:prstGeom prst="rect">
            <a:avLst/>
          </a:prstGeom>
          <a:noFill/>
        </p:spPr>
      </p:pic>
      <p:pic>
        <p:nvPicPr>
          <p:cNvPr id="18" name="圖片 17" descr="256-256-4ddcbea81acdb424a42477bf94d19537-photoshop.png" hidden="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52800" y="2276872"/>
            <a:ext cx="2371328" cy="2371328"/>
          </a:xfrm>
          <a:prstGeom prst="rect">
            <a:avLst/>
          </a:prstGeom>
        </p:spPr>
      </p:pic>
      <p:pic>
        <p:nvPicPr>
          <p:cNvPr id="3090" name="Picture 18" descr="http://www.mrbup.com/wp-content/uploads/2010/03/netbeans.png" hidden="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50492" y="2635632"/>
            <a:ext cx="3643017" cy="1586737"/>
          </a:xfrm>
          <a:prstGeom prst="rect">
            <a:avLst/>
          </a:prstGeom>
          <a:noFill/>
        </p:spPr>
      </p:pic>
      <p:pic>
        <p:nvPicPr>
          <p:cNvPr id="3086" name="Picture 14" descr="https://encrypted-tbn1.gstatic.com/images?q=tbn:ANd9GcSiTuBK8prws-0nywmU2O99jn9jH1AdTH8cIlvsjyRQQtlDR2RCGg" hidden="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00450" y="2457450"/>
            <a:ext cx="1943100" cy="1943101"/>
          </a:xfrm>
          <a:prstGeom prst="rect">
            <a:avLst/>
          </a:prstGeom>
          <a:noFill/>
        </p:spPr>
      </p:pic>
      <p:pic>
        <p:nvPicPr>
          <p:cNvPr id="3084" name="Picture 12" descr="https://assets-cdn.github.com/images/modules/logos_page/GitHub-Logo.png" hidden="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29595" y="2947672"/>
            <a:ext cx="3684811" cy="962657"/>
          </a:xfrm>
          <a:prstGeom prst="rect">
            <a:avLst/>
          </a:prstGeom>
          <a:noFill/>
        </p:spPr>
      </p:pic>
      <p:sp>
        <p:nvSpPr>
          <p:cNvPr id="3082" name="AutoShape 10" descr="data:image/png;base64,iVBORw0KGgoAAAANSUhEUgAAAOEAAADhCAMAAAAJbSJIAAAAhFBMVEX///8AAACPj4/6+vrv7+/IyMjj4+P09PSzs7PQ0NCurq7V1dVvb2/m5uYrKyv39/d8fHzb29s+Pj69vb2Xl5ckJCQ2NjaioqJWVlZhYWEXFxeCgoKWlpbX19dAQEB2dnZHR0dnZ2cmJiZQUFCKiooMDAwxMTEcHBxiYmLBwcELCwufn5/HyWo0AAALPUlEQVR4nO1daXfqug6FxgQIhHmGAgUKh/L//99rSIFMjrccT72v+8Ndd51FSjaJJVnalmq1P/wBhMcY63zjGv3n+/892zekCv3OdbwZLGaXz3oan5fZYrAZXzt927coDa99nSxnq7oIq9lycm3/tkcaNibHg5BbEofjpBHavm0QrDHYip9c4dPcDhrM9u2L4AfLqRS7B6bLlm+bBB/+27ESuweOb06SZK2FEnoxFmPHXlevs6v2cuYx3XXcsa/NYKuYXoxt0LRN7Q42ofkFCg43+y9ruNZGL8barpcMu5r5Reja49jU/fweWFtajxtD/CJsLPALDPKLEBjmN5wZJlivz4YG+XkD4/wiDIyFAOPsbtYUPsdG+IVLS/wiLA14jpZFfhFamvn1d5YJ1us7rYmdtnkTmseorY/gzTa5H9w08WvaNDFpfGgJ4/yRbV4JbDXkOa5y+TNdWF1VE5zbppTDXC1B+04ij4FKgu7YmCSWyvh5atKg6rFQFIp7ejJpKrBVQpH1bPMowUxBLo7pyxWqwKEyRaY6l60a04oUPZcCmWJUW4t99wl+7zWqbKdUlpP0oYJfdNPR5yFN0VRKuzrWcgRN53yrQCpf3LB91yQ06AR91x1hGlPyltjhYLQYe6pbNFEYVIsujeBvsjIPkKyNL/prX72e2bzNYXYWfoayFEXB2txnzB9e10YW63Qx7wxZk/kTwQe3OMGT4E9dnp8cahKaPLHqvqRuTPThE0pQ6AlTf2l40udXRkFqbySMIsF8vyf84swf8lp7JXyy2GVveCy8BHMZwsxhL39NR3268ZQvFTaF1m2HEGwLv7vQ8zDR4qXhVvg0xEm/d4ChOC/DS6iLbB2OCecbxG76LCYovs0vrt9RpGDocitLHfHFwspbKP4bZW7HL7Q5s+X6Foyv10boRwgb1+s4uK2XhfXWc5mqROz266JKP5C3KN9Rp+r8vd1NIGr2W7e0NLW84AJk3wUb/qv4L4iKPiwO2i+7AJf4DIPdJb49wRNA0g7ldTckQhFuNsf7dUA+E+OFwXov1MsgT6A0eIOkJOJHI5vBFF8ndmX1UkFKH8ngr2wK6YcIwzM/gQoVens2hcnhBblFrqVg0JZvZJJRFk3AXXy/ZryHgEli9wYJ5YFt1jiCWwa9AfW9SUJZYM+wfil+iKDcYm+UUgZNsFxbuBL7oGbN7joEGY6KHA8qq6xeda0AuGBb5BPhfbpJvXUWkD+McMxfi5cpNIofhYBiGs5d4rVCM2LrYogzNQ/kthjCHPALStVWRODFhtw+naDMs2lMCbqCrMMgJHZX9k5ahYRzEJlNFL6C6zYXIr4M61lbQ0p3FlhiQyBJCFP2gqh8svWaAmmyBFJqKSQ58IK1hRh+ke4zmW6h5eTtuXySuUim+D2SwFL3uZwykM4kJfLfpJ/mzR6/mri0mULnedkb4aqj3T4AJEX2a6tPOc1kc2cRAd5dfGMmc5Hp47h5UGQij9iUsHwtv6MRKO/pI/oiqIMk5GPKQRDcPfwFHtAQdUea8AHf7yG+gBAL2TYzMQh2I46+8JDtwzK1B/7BdxxX2nBv6MIqjICvxNgjwvtmssBRFzw4LxjnI+AfRPGJvwrADyRHn8bXrf1+Pw/gxjHy+bChsbe1zwP2+pGpgaMgXWfEZQC/plGUCe9+XWoTBy+tKKpBNxZfLrXh7KMMI2OKfvafbVYpwEUIQHj7gN29fRZwmMJq7+hHbaZn8oB3fEM8AuqIv9Yg4NRSA0+Uu2RoarUmettj/HG7EpTGEIvRf9CChb2A+NYoMNlJJDdGHf5M/KVGgbrxAXzU16rIpAAowwXM0C2Hjx/CXtTQkoUrGYwHPsD7Pv/nGfb+GD6xsE0pA3QP3IO3Fr/VW3z+WoZwhhBmePmlURvO8LfGpf8PDGEdlVvzNWCl4Qr2Fs4ULWLAG3fcHzpQ304C1lL24H2WY5kouF36CG+U5Eb99wG4Mo/vnooF/rbgwQKZZQ0/uutSKgrOedfXhP7/bhTxY+AlwRtBTONOgZQiS28RhMVQvwJDwOWiY0LVv+fOQuzjctEG5aCFOwVEggTIJwgVHCoCE/pT1CgM3UlkEPo51kjHUFzZXhBe0iiRTejW4Yq/IBxhig5dUNSltqn9gPCSRnVdylkLN8Iagvm/72rhQn5duoumYlC6jt51XITPc06BmwXpCNP9CkorXRdcIkXKHjs4yuSRnv2JhKTuzbH1J7Vite8wSE0r4/QZxdTY7WwSAewb8YOfuyVdYzshRZrY9yi20HrJ2fWJFF/4OvhE64lsN7Ch9VB/ZLEZbVIcryGeCdDa+n0+jQaxdeVvOUNa3z8vpA4CsrXZpxyyixBIX8ntw6QXWB+rBBJGkeQvvjGzkf/uUwkmpXjkvpwWHD8pMLkjaRJhofALpilSV1I9061VYhaJWYsqMToz3fpDZqyayfhNpk1xepNAC4Z+sDDlNTpSozMzdyc3UWZjwqYyuVkp2TZKpM4vL4yUjyHMwmtJNkTP3hlt25XAUa/FGct2tT/nshHy7biX2jh6Y/mpfXk7WGxrjkHUvLk9/yh9VY4tHekbNq8wleCzwAoWqRteLoUFpfbsfFJsV732oNJAgiLlSFE38OTL7M3Lu38uJr6qEmpzeKo6i6DwDFORw0i1OmUiEcto3WJVWTbDYCdr9V4oLgQWJjPSncuA2GnW3VxZX8ZPen3Weitf8DA4IrxCr592K0MsuvjaDzZBAy83+tf5207hnD5eLbc4I5U2u4wQQOGBq+rpGFwdZXHodk59nsGLhJKxUjvEjl+O56UVU93r0CCdpvRTOmmxJAThNQ1JHevC0qtTmrHpKxzHU3ZEi/t8UhShV4oqKZYM/YtQGnxwZQvJQ0HI700fK6nsPS0vVPNVjUnfD7ynyESbNIjZXj4EMTK/Opdcvh+ib5EpbigaGiXUo3P97jTx2whPUss0cVUzr28v/B5+YjHpMwSv1EVGPSWVK8oBWB78rXDyPS1PzsmNr1UxpB4aLsfdJKXmQ5fWYuUKcJQGlRxcxN9SK3sDU60xyijKdZhQML0WTKhwPXr6QALfMvCnepWi+kKENVtcjXHaRLZ5dncmtw3Gg3oO8L4P3CpIJmj3NkX18d5aMmeDt2HjgCCi4FbbsgssnGR+93O3IZ93qzjpnCRJ420y8lsir307js7f2O6780Y1KUq1IcS08/RNzmyrL61C6EoMD8R3h+cytEpNKu30yZl3TtAy1Vn7reLyJQ6Acn5QnTLhCgylbouzJdVYT5NnKHcUhDdbSV/lV5qhrLCXMxFE31KUZSg/rIGzV1zpEmDKMqSnTJ7gncXQ1H9PkmEly8DbP/BH9laBHMOKjQJ4FFc3DRylGFbuhMBNVxzWypejDEMFrR5KjmPsB+Nh3oyFBf+GQYKhktMR5Vm+6fHf7q01Ht4xDk7dxRRLBylhqKhZBzmRKat4IzNU1o2EKgw0xVCh06LNgzLFUGnHnCHpwIIRhqojK0bREZhgOFIeHXsfTjHU0uQQ/379DDXpk+FCtHaG2nbhDBQLama41ZkrwlSosrNYMYayEROIBjKeXLZpFsLwov0URBNQaGlkuDOhnb8KH6M2hgftwvkYnig3rYvhydyBsk55HUwPw6PZ2QWtsqNyOhiujE+fYCWOQwPDk402XCFXBKec4cBWd6N3TsFPMcNdhYxvZfiFz1Epw4HtJmr+Oq/FlO3Ol0/rTVWfVJECm2fV7bLD17N1ktncdp+RJxrL5MTs/LExEKkhqp9LtzoXh/OX7ET+zjqJx+dKc7gE3k/3KGBUJfgf3p/i6s2m9SzFsN2u+tOH7bYbPdP+4A7+B0aUsifMGkImAAAAAElFTkSuQmCC" hidden="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 descr="256-256-0148ab901cc8f25c9d7d25f6656b1297-java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pic>
        <p:nvPicPr>
          <p:cNvPr id="3074" name="Picture 2" descr="html5 icon" hidden="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</p:spPr>
      </p:pic>
      <p:pic>
        <p:nvPicPr>
          <p:cNvPr id="6" name="圖片 5" descr="256-256-8b61de4c84033266e15317a6eb9fda2d-css3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9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561</TotalTime>
  <Words>206</Words>
  <Application>Microsoft Office PowerPoint</Application>
  <PresentationFormat>如螢幕大小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中庸</vt:lpstr>
      <vt:lpstr>投影片 1</vt:lpstr>
      <vt:lpstr>目的</vt:lpstr>
      <vt:lpstr>主要功能</vt:lpstr>
      <vt:lpstr>會員系統</vt:lpstr>
      <vt:lpstr>地圖</vt:lpstr>
      <vt:lpstr>購物車</vt:lpstr>
      <vt:lpstr>工作分配</vt:lpstr>
      <vt:lpstr>時程表</vt:lpstr>
      <vt:lpstr>使用的技術</vt:lpstr>
      <vt:lpstr>未來展望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PC</dc:creator>
  <cp:lastModifiedBy>PC</cp:lastModifiedBy>
  <cp:revision>59</cp:revision>
  <dcterms:created xsi:type="dcterms:W3CDTF">2016-07-13T08:36:25Z</dcterms:created>
  <dcterms:modified xsi:type="dcterms:W3CDTF">2016-07-14T09:47:58Z</dcterms:modified>
</cp:coreProperties>
</file>