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2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2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89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6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4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186463" y="1622938"/>
            <a:ext cx="3121284" cy="1930886"/>
            <a:chOff x="2186463" y="1622938"/>
            <a:chExt cx="3121284" cy="1930886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387435" y="2527045"/>
              <a:ext cx="607398" cy="6590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185831" y="2138738"/>
              <a:ext cx="433850" cy="5021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4102942" y="1885072"/>
              <a:ext cx="261896" cy="1358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647542" y="2331006"/>
              <a:ext cx="1258058" cy="3092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001529" y="3165285"/>
              <a:ext cx="1363309" cy="94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003851" y="2642137"/>
              <a:ext cx="643691" cy="5374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3172051" y="1863775"/>
              <a:ext cx="924828" cy="2749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121971" y="1862174"/>
              <a:ext cx="782154" cy="4994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662066" y="1881138"/>
              <a:ext cx="459905" cy="7642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656560" y="2661886"/>
              <a:ext cx="726108" cy="5982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2186463" y="23184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74" name="橢圓 73"/>
            <p:cNvSpPr/>
            <p:nvPr/>
          </p:nvSpPr>
          <p:spPr>
            <a:xfrm>
              <a:off x="4173206" y="3046964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789956" y="293316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36602" y="244344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700372" y="2138738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994833" y="19426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05738" y="1676897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195422" y="2262670"/>
              <a:ext cx="37702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00372" y="2084784"/>
              <a:ext cx="39466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25724" y="1622938"/>
              <a:ext cx="348173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450233" y="2389303"/>
              <a:ext cx="389851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003851" y="1896190"/>
              <a:ext cx="36260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806394" y="2880949"/>
              <a:ext cx="36580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98082" y="2994895"/>
              <a:ext cx="338554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190305" y="215207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68347" y="3246047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440020" y="2810585"/>
              <a:ext cx="394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3129" y="267780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23</a:t>
              </a:r>
              <a:endParaRPr lang="zh-TW" altLang="en-US" sz="1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83327" y="169336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6</a:t>
              </a:r>
              <a:endParaRPr lang="zh-TW" altLang="en-US" sz="14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106179" y="2297323"/>
              <a:ext cx="273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895423" y="2647469"/>
              <a:ext cx="37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19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045936" y="2635524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26394" y="207853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7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432965" y="1807893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827383" y="1076060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起始，我們將所有的邊排序。</a:t>
            </a:r>
            <a:r>
              <a:rPr lang="en-US" altLang="zh-TW" dirty="0" smtClean="0"/>
              <a:t>(1, 2, 6, 7, 10, 11, 13, 15, 19, 23)</a:t>
            </a:r>
            <a:endParaRPr lang="zh-TW" altLang="en-US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829670" y="383617"/>
            <a:ext cx="40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克魯斯克爾演算法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algorithm)</a:t>
            </a:r>
            <a:endParaRPr lang="zh-TW" alt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22820" y="3944651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(2, 6, 7, 10, 11, 13, 15, 19, 23)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87435" y="546137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85831" y="5073065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02942" y="481939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647542" y="526533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001529" y="609961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3003851" y="557646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172051" y="4798102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121971" y="479650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662066" y="481546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656560" y="559621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86463" y="52528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173206" y="598129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89956" y="586749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436602" y="537777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700372" y="507306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94833" y="48770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905738" y="461122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95422" y="519699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00372" y="501911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25724" y="455726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233" y="532363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03851" y="483051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806394" y="581527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98082" y="592922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90305" y="508639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468347" y="618037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440020" y="574491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343129" y="561212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83327" y="462769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106179" y="523165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95423" y="558179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045936" y="55698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626394" y="50128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432965" y="474222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0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1970093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581786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328120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1774054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2608333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085185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306823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305222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324186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104934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176154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49001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37621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188649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58178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38574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11994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1705718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527832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065986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1832351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339238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323997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437943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59511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268909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253633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12084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13641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1740371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090517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0785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52158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2509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2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(6, 7, 10, 11, 13, 15, 19, 23)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48005" y="3387699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6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(7, 10, 11, 13, 15, 19, 23)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12620" y="4904420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11016" y="4516113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028127" y="4262447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572727" y="4708381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926714" y="5542660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2929036" y="5019512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097236" y="4241150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047156" y="4239549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587251" y="4258513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581745" y="5039261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11648" y="469587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098391" y="5424339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15141" y="531054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361787" y="482082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625557" y="451611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20018" y="432007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830923" y="40542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20607" y="4640045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25557" y="4462159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850909" y="4000313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375418" y="4766678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929036" y="4273565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731579" y="5258324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23267" y="5372270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15490" y="452944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393532" y="562342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65205" y="5187960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68314" y="505517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08512" y="40707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031364" y="4674698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20608" y="5024844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2971121" y="5012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551579" y="445591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58150" y="418526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8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7</a:t>
            </a:r>
            <a:r>
              <a:rPr lang="zh-TW" altLang="en-US" dirty="0" smtClean="0"/>
              <a:t> 的邊，但會造成 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，因此捨棄 </a:t>
            </a:r>
            <a:r>
              <a:rPr lang="en-US" altLang="zh-TW" dirty="0"/>
              <a:t>7</a:t>
            </a:r>
            <a:r>
              <a:rPr lang="zh-TW" altLang="en-US" dirty="0" smtClean="0"/>
              <a:t>。剩下的邊依序為</a:t>
            </a:r>
            <a:r>
              <a:rPr lang="en-US" altLang="zh-TW" dirty="0" smtClean="0"/>
              <a:t>(10, 11, 13, 15, 19, 23)</a:t>
            </a:r>
          </a:p>
          <a:p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(11, 13, 15, 19, 23)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00108" y="3561463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264723" y="5078184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063119" y="4689877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3980230" y="4436211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524830" y="4882145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878817" y="5716424"/>
            <a:ext cx="1363309" cy="9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2881139" y="5193276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049339" y="4414914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3999259" y="4413313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539354" y="4432277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533848" y="5213025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063751" y="4869638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050494" y="55981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667244" y="54843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313890" y="499458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577660" y="468987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872121" y="4493838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783026" y="422803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072710" y="4813809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577660" y="4635923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803012" y="4174077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327521" y="4940442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881139" y="4447329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683682" y="5432088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075370" y="5546034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067593" y="4703209"/>
            <a:ext cx="3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345635" y="579718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17308" y="5361724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0417" y="522893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360615" y="424450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2983467" y="4848462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772711" y="5198608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2923224" y="51866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503682" y="462967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10253" y="435903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8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00108" y="3561463"/>
            <a:ext cx="847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由於這個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有 </a:t>
            </a:r>
            <a:r>
              <a:rPr lang="en-US" altLang="zh-TW" dirty="0" smtClean="0"/>
              <a:t>7</a:t>
            </a:r>
            <a:r>
              <a:rPr lang="zh-TW" altLang="en-US" dirty="0" smtClean="0"/>
              <a:t> 個節點，我們已經新增了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條邊，所以 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</a:t>
            </a:r>
            <a:r>
              <a:rPr lang="zh-TW" altLang="en-US" dirty="0" smtClean="0"/>
              <a:t> 完成，被選出來的邊為：</a:t>
            </a:r>
            <a:r>
              <a:rPr lang="en-US" altLang="zh-TW" dirty="0" smtClean="0"/>
              <a:t>1, 2, 6, 10, 11, 13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0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186463" y="1622938"/>
            <a:ext cx="3121284" cy="1930886"/>
            <a:chOff x="2186463" y="1622938"/>
            <a:chExt cx="3121284" cy="1930886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387435" y="2527045"/>
              <a:ext cx="607398" cy="6590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185831" y="2138738"/>
              <a:ext cx="433850" cy="5021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4102942" y="1885072"/>
              <a:ext cx="261896" cy="1358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647542" y="2331006"/>
              <a:ext cx="1258058" cy="3092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001529" y="3165285"/>
              <a:ext cx="1363309" cy="94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003851" y="2642137"/>
              <a:ext cx="643691" cy="5374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3172051" y="1863775"/>
              <a:ext cx="924828" cy="2749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121971" y="1862174"/>
              <a:ext cx="782154" cy="4994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662066" y="1881138"/>
              <a:ext cx="459905" cy="7642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656560" y="2661886"/>
              <a:ext cx="726108" cy="5982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2186463" y="23184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74" name="橢圓 73"/>
            <p:cNvSpPr/>
            <p:nvPr/>
          </p:nvSpPr>
          <p:spPr>
            <a:xfrm>
              <a:off x="4173206" y="3046964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789956" y="293316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36602" y="244344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700372" y="2138738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994833" y="19426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05738" y="1676897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195422" y="2262670"/>
              <a:ext cx="37702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00372" y="2084784"/>
              <a:ext cx="39466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25724" y="1622938"/>
              <a:ext cx="348173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450233" y="2389303"/>
              <a:ext cx="389851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003851" y="1896190"/>
              <a:ext cx="36260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806394" y="2880949"/>
              <a:ext cx="36580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98082" y="2994895"/>
              <a:ext cx="338554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190305" y="215207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68347" y="3246047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440020" y="2810585"/>
              <a:ext cx="394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3129" y="267780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23</a:t>
              </a:r>
              <a:endParaRPr lang="zh-TW" altLang="en-US" sz="1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83327" y="169336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6</a:t>
              </a:r>
              <a:endParaRPr lang="zh-TW" altLang="en-US" sz="14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106179" y="2297323"/>
              <a:ext cx="273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895423" y="2647469"/>
              <a:ext cx="37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19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045936" y="2635524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26394" y="207853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7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432965" y="1807893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827383" y="1076060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起始。</a:t>
            </a:r>
            <a:endParaRPr lang="en-US" altLang="zh-TW" dirty="0" smtClean="0"/>
          </a:p>
        </p:txBody>
      </p:sp>
      <p:sp>
        <p:nvSpPr>
          <p:cNvPr id="134" name="文字方塊 133"/>
          <p:cNvSpPr txBox="1"/>
          <p:nvPr/>
        </p:nvSpPr>
        <p:spPr>
          <a:xfrm>
            <a:off x="829670" y="383617"/>
            <a:ext cx="40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普林演算法</a:t>
            </a:r>
            <a:r>
              <a:rPr lang="en-US" altLang="zh-TW" dirty="0" smtClean="0"/>
              <a:t>(Prim’s algorithm)</a:t>
            </a:r>
            <a:endParaRPr lang="zh-TW" alt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22820" y="3944651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假設從 </a:t>
            </a:r>
            <a:r>
              <a:rPr lang="en-US" altLang="zh-TW" dirty="0" smtClean="0"/>
              <a:t>D</a:t>
            </a:r>
            <a:r>
              <a:rPr lang="zh-TW" altLang="en-US" dirty="0" smtClean="0"/>
              <a:t> 開始，相鄰節點的邊有五條 </a:t>
            </a:r>
            <a:r>
              <a:rPr lang="en-US" altLang="zh-TW" dirty="0" smtClean="0"/>
              <a:t>(1, 7, 15, 19, 13)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87435" y="546137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85831" y="5073065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02942" y="481939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647542" y="526533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001529" y="609961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3003851" y="557646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172051" y="4798102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121971" y="479650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662066" y="481546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656560" y="559621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86463" y="52528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173206" y="598129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89956" y="586749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436602" y="537777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700372" y="507306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94833" y="48770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905738" y="461122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95422" y="519699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00372" y="501911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25724" y="455726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233" y="532363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03851" y="483051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806394" y="581527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98082" y="592922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90305" y="508639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468347" y="618037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440020" y="574491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343129" y="561212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83327" y="462769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106179" y="523165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95423" y="558179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045936" y="55698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626394" y="50128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432965" y="474222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72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6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E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相鄰節點的邊有六條 </a:t>
            </a:r>
            <a:r>
              <a:rPr lang="en-US" altLang="zh-TW" dirty="0" smtClean="0"/>
              <a:t>(15, 19, 13, 10, 23)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</a:p>
        </p:txBody>
      </p:sp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相鄰節點的邊有五條 </a:t>
            </a:r>
            <a:r>
              <a:rPr lang="en-US" altLang="zh-TW" dirty="0" smtClean="0"/>
              <a:t>(7, 15, 19, 13, 6)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6</a:t>
            </a:r>
            <a:r>
              <a:rPr lang="zh-TW" altLang="en-US" dirty="0" smtClean="0"/>
              <a:t>。</a:t>
            </a:r>
          </a:p>
        </p:txBody>
      </p:sp>
      <p:cxnSp>
        <p:nvCxnSpPr>
          <p:cNvPr id="131" name="直線接點 130"/>
          <p:cNvCxnSpPr/>
          <p:nvPr/>
        </p:nvCxnSpPr>
        <p:spPr>
          <a:xfrm>
            <a:off x="2312620" y="546448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11016" y="5076175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8127" y="482250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72727" y="526844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6714" y="610272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9036" y="557957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7236" y="4801212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7156" y="479961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7251" y="481857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81745" y="559932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11648" y="525593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8391" y="598440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5141" y="58706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61787" y="538088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5557" y="507617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20018" y="488013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30923" y="461433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20607" y="520010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5557" y="502222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50909" y="456037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5418" y="532674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9036" y="483362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31579" y="581838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23267" y="593233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5490" y="508950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93532" y="618348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5205" y="574802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8314" y="561523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8512" y="4630803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31364" y="523476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20608" y="558490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71121" y="557296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51579" y="501597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8150" y="47453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84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相鄰節點的邊有六條 </a:t>
            </a:r>
            <a:r>
              <a:rPr lang="en-US" altLang="zh-TW" dirty="0" smtClean="0"/>
              <a:t>(19, 23, 2, 11)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。</a:t>
            </a:r>
          </a:p>
        </p:txBody>
      </p:sp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G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</a:t>
            </a:r>
            <a:r>
              <a:rPr lang="zh-TW" altLang="en-US" dirty="0"/>
              <a:t>三</a:t>
            </a:r>
            <a:r>
              <a:rPr lang="zh-TW" altLang="en-US" dirty="0" smtClean="0"/>
              <a:t>條 </a:t>
            </a:r>
            <a:r>
              <a:rPr lang="en-US" altLang="zh-TW" dirty="0" smtClean="0"/>
              <a:t>(19, 13, 23) 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。</a:t>
            </a:r>
          </a:p>
        </p:txBody>
      </p:sp>
      <p:cxnSp>
        <p:nvCxnSpPr>
          <p:cNvPr id="131" name="直線接點 130"/>
          <p:cNvCxnSpPr/>
          <p:nvPr/>
        </p:nvCxnSpPr>
        <p:spPr>
          <a:xfrm>
            <a:off x="2312620" y="5484416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11016" y="5096109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8127" y="4842443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72727" y="5288377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6714" y="6122656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9036" y="5599508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7236" y="4821146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7156" y="4819545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7251" y="4838509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81745" y="5619257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11648" y="52758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8391" y="600433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5141" y="589053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61787" y="540081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5557" y="5096109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20018" y="4900070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30923" y="463426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20607" y="5220041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5557" y="5042155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50909" y="4580309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5418" y="5346674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9036" y="4853561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31579" y="5838320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23267" y="5952266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5490" y="51094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93532" y="620341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5205" y="5767956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8314" y="563517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8512" y="4650737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31364" y="5254694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20608" y="5604840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71121" y="559289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51579" y="503590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8150" y="476526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86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F</a:t>
            </a:r>
            <a:r>
              <a:rPr lang="zh-TW" altLang="en-US" dirty="0" smtClean="0"/>
              <a:t> 加進來。</a:t>
            </a:r>
            <a:endParaRPr lang="en-US" altLang="zh-TW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加進來。</a:t>
            </a:r>
          </a:p>
          <a:p>
            <a:r>
              <a:rPr lang="zh-TW" altLang="en-US" dirty="0" smtClean="0"/>
              <a:t>相鄰節點的邊有</a:t>
            </a:r>
            <a:r>
              <a:rPr lang="zh-TW" altLang="en-US" dirty="0"/>
              <a:t>三</a:t>
            </a:r>
            <a:r>
              <a:rPr lang="zh-TW" altLang="en-US" dirty="0" smtClean="0"/>
              <a:t>條 </a:t>
            </a:r>
            <a:r>
              <a:rPr lang="en-US" altLang="zh-TW" dirty="0" smtClean="0"/>
              <a:t>(19, 23, 11) 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。</a:t>
            </a:r>
          </a:p>
        </p:txBody>
      </p:sp>
      <p:cxnSp>
        <p:nvCxnSpPr>
          <p:cNvPr id="131" name="直線接點 130"/>
          <p:cNvCxnSpPr/>
          <p:nvPr/>
        </p:nvCxnSpPr>
        <p:spPr>
          <a:xfrm>
            <a:off x="2307614" y="5259324"/>
            <a:ext cx="607398" cy="6590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06010" y="4871017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3121" y="4617351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67721" y="5063285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1708" y="5897564"/>
            <a:ext cx="1363309" cy="94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4030" y="5374416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2230" y="4596054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2150" y="4594453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2245" y="4613417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76739" y="5394165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06642" y="505077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3385" y="577924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0135" y="566544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56781" y="517572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0551" y="487101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15012" y="467497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25917" y="440917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15601" y="4994949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0551" y="4817063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45903" y="4355217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0412" y="5121582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4030" y="4628469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26573" y="5613228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18261" y="5727174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0484" y="488434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88526" y="597832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0199" y="5542864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3308" y="541007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3506" y="4425645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26358" y="5029602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15602" y="5379748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66115" y="536780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46573" y="481081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3144" y="45401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2312620" y="2438803"/>
            <a:ext cx="607398" cy="6590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111016" y="2050496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4028127" y="1796830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flipV="1">
            <a:off x="3572727" y="2242764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2926714" y="3077043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2929036" y="2553895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3097236" y="1775533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047156" y="1773932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587251" y="1792896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3581745" y="2573644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橢圓 106"/>
          <p:cNvSpPr/>
          <p:nvPr/>
        </p:nvSpPr>
        <p:spPr>
          <a:xfrm>
            <a:off x="2111648" y="223025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08" name="橢圓 107"/>
          <p:cNvSpPr/>
          <p:nvPr/>
        </p:nvSpPr>
        <p:spPr>
          <a:xfrm>
            <a:off x="4098391" y="295872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715141" y="284492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3361787" y="235520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625557" y="205049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2920018" y="185445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3830923" y="158865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2120607" y="2174428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625557" y="1996542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50909" y="1534696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375418" y="2301061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29036" y="1807948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31579" y="2792707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23267" y="2906653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115490" y="206382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356781" y="316858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2365205" y="2722343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68314" y="258955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3408512" y="160512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3031364" y="2209081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820608" y="2559227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2971121" y="254728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551579" y="199029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358150" y="17196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5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52568" y="514264"/>
            <a:ext cx="9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由於這個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有 </a:t>
            </a:r>
            <a:r>
              <a:rPr lang="en-US" altLang="zh-TW" dirty="0" smtClean="0"/>
              <a:t>7</a:t>
            </a:r>
            <a:r>
              <a:rPr lang="zh-TW" altLang="en-US" dirty="0" smtClean="0"/>
              <a:t> 個節點，我們已經新增了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條邊，所以普林演算法</a:t>
            </a:r>
            <a:r>
              <a:rPr lang="en-US" altLang="zh-TW" dirty="0" smtClean="0"/>
              <a:t>(Prim’s algorithm)</a:t>
            </a:r>
            <a:r>
              <a:rPr lang="zh-TW" altLang="en-US" dirty="0" smtClean="0"/>
              <a:t>完成，被選出來的邊為：</a:t>
            </a:r>
            <a:r>
              <a:rPr lang="en-US" altLang="zh-TW" dirty="0" smtClean="0"/>
              <a:t>1, 6, 10, 13, 2 , 11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9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861</Words>
  <Application>Microsoft Office PowerPoint</Application>
  <PresentationFormat>寬螢幕</PresentationFormat>
  <Paragraphs>280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NUTN</dc:creator>
  <cp:lastModifiedBy>NUTN</cp:lastModifiedBy>
  <cp:revision>10</cp:revision>
  <dcterms:created xsi:type="dcterms:W3CDTF">2021-01-06T11:03:05Z</dcterms:created>
  <dcterms:modified xsi:type="dcterms:W3CDTF">2021-01-06T12:26:44Z</dcterms:modified>
</cp:coreProperties>
</file>