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-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B0C69-BBFA-2E4C-94C5-CAC4F0AD9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FC8BAD-A48A-FD44-8D77-61AAFE46E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54A45D-D251-D146-AAB0-156E050D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DC97-A689-4F42-9D59-C7ECBAFD85EB}" type="datetimeFigureOut">
              <a:rPr kumimoji="1" lang="zh-TW" altLang="en-US" smtClean="0"/>
              <a:t>2021/12/16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B913A6-FBD3-0B44-B5D2-F78CE061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599295-5741-3044-B812-34C82821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14C6-FB59-2C42-8125-86BEF9900C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72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E80B02-3828-B94D-9B04-3C1BD5B8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703336-8ADB-974A-9FDC-77D483743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D0AC19-9276-9D4D-9025-158D2419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DC97-A689-4F42-9D59-C7ECBAFD85EB}" type="datetimeFigureOut">
              <a:rPr kumimoji="1" lang="zh-TW" altLang="en-US" smtClean="0"/>
              <a:t>2021/12/16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27C59B-FD67-E04D-AD52-5829B4BE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8612C5-1138-734F-81F6-62F1DF9F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14C6-FB59-2C42-8125-86BEF9900C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122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672385B-5454-3949-8AC9-AB46C89AE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B24971-22AE-DC4E-A847-6AB4D8D27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D126F-DEB7-2442-BAD8-28BD0394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DC97-A689-4F42-9D59-C7ECBAFD85EB}" type="datetimeFigureOut">
              <a:rPr kumimoji="1" lang="zh-TW" altLang="en-US" smtClean="0"/>
              <a:t>2021/12/16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932CD3-3873-A548-94F2-ADC4C200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A7C010-28AD-DC48-9AA7-1C9765BA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14C6-FB59-2C42-8125-86BEF9900C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261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B2804-6238-6C4F-8D99-D6974517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02AE7-BEF3-314A-8631-CE37AAC70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AFC844-EE8B-224F-B680-0725465C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DC97-A689-4F42-9D59-C7ECBAFD85EB}" type="datetimeFigureOut">
              <a:rPr kumimoji="1" lang="zh-TW" altLang="en-US" smtClean="0"/>
              <a:t>2021/12/16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A7AC7E-D3D2-1844-81BB-49832187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912E1F-13D2-4F47-9421-DBC5B808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14C6-FB59-2C42-8125-86BEF9900C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548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B1AC00-C440-E145-86A7-62C7626F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18E225-0061-E946-A9D7-9DEA81DD1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F07402-EB71-B441-8925-3C15FA3F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DC97-A689-4F42-9D59-C7ECBAFD85EB}" type="datetimeFigureOut">
              <a:rPr kumimoji="1" lang="zh-TW" altLang="en-US" smtClean="0"/>
              <a:t>2021/12/16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E5F238-8C34-8C41-ABEB-758548AD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DE4972-1ADA-374D-8C21-B6851EA8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14C6-FB59-2C42-8125-86BEF9900C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867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F5013C-7A00-C54A-918C-056E76A7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56711D-2A6C-4A4B-BF17-4E07FE5F3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10AA89-116A-DE47-B99A-772BD22A5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CA5CCD-6FE9-F441-BBB1-09539ACE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DC97-A689-4F42-9D59-C7ECBAFD85EB}" type="datetimeFigureOut">
              <a:rPr kumimoji="1" lang="zh-TW" altLang="en-US" smtClean="0"/>
              <a:t>2021/12/16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A9F92B-30C9-1149-94E6-576861BE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6EFF72-EF85-AD41-9BB5-78884349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14C6-FB59-2C42-8125-86BEF9900C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900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3CDED-F815-3240-8AB2-A2F59E5B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E90A5D-3D8B-5340-85C2-6779DD101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8302BF-9A0F-0847-9F33-94222AB48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EBAD8A8-52F7-BD48-8D31-E7DB8D5AE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84B734-DA81-C340-AC0C-92F376FE2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5983F4B-45BB-F748-B18C-573A8DAF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DC97-A689-4F42-9D59-C7ECBAFD85EB}" type="datetimeFigureOut">
              <a:rPr kumimoji="1" lang="zh-TW" altLang="en-US" smtClean="0"/>
              <a:t>2021/12/16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AE88053-71EC-ED47-A65F-6F201C71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B30CCE-258F-9C4B-9F3D-7DABC56E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14C6-FB59-2C42-8125-86BEF9900C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768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031DA-5E4D-A94B-B8B7-732066FB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D1785E-1855-A34C-B58D-7A7728FD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DC97-A689-4F42-9D59-C7ECBAFD85EB}" type="datetimeFigureOut">
              <a:rPr kumimoji="1" lang="zh-TW" altLang="en-US" smtClean="0"/>
              <a:t>2021/12/16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549F69-524E-854F-8642-7217683B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3658A6-BA3F-364F-AC6E-87A5215C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14C6-FB59-2C42-8125-86BEF9900C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628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344FA54-EDD4-484D-9F15-C6FBED9B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DC97-A689-4F42-9D59-C7ECBAFD85EB}" type="datetimeFigureOut">
              <a:rPr kumimoji="1" lang="zh-TW" altLang="en-US" smtClean="0"/>
              <a:t>2021/12/16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38BE2-B4A8-B54C-8DDB-4C4A7957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6597E2-494B-4C4B-8FA8-A34F368A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14C6-FB59-2C42-8125-86BEF9900C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801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5BA83-37FF-5C4A-B846-79F52825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6E4D8D-DAA4-6445-BF42-CB74CDA81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1BA551-06C6-174E-A928-E005B8358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25F910-39F0-024B-9095-94539A7E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DC97-A689-4F42-9D59-C7ECBAFD85EB}" type="datetimeFigureOut">
              <a:rPr kumimoji="1" lang="zh-TW" altLang="en-US" smtClean="0"/>
              <a:t>2021/12/16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777558-FDF6-A243-BD2B-3C10F0DB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D66A8C-3D84-7243-8500-41750E42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14C6-FB59-2C42-8125-86BEF9900C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723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7FE6D-6862-C447-9DBE-8F95B5DE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0930A98-3242-B542-8CFA-D6B33615A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E982CE-A73E-5B41-AC69-772F604CA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FA03BF-6446-2945-9A15-A5A9AE01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DC97-A689-4F42-9D59-C7ECBAFD85EB}" type="datetimeFigureOut">
              <a:rPr kumimoji="1" lang="zh-TW" altLang="en-US" smtClean="0"/>
              <a:t>2021/12/16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67DAA2-EE33-3543-ABD4-73798FB3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EF037C-D7D5-B945-AF18-AA58D605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14C6-FB59-2C42-8125-86BEF9900C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123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B81B02-08FC-8648-A4AB-555C96CB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5FAAA2-AFD7-ED47-BD32-A25E8BE6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26C553-3640-A04F-8AA0-63F141E52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5DC97-A689-4F42-9D59-C7ECBAFD85EB}" type="datetimeFigureOut">
              <a:rPr kumimoji="1" lang="zh-TW" altLang="en-US" smtClean="0"/>
              <a:t>2021/12/16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479C05-D96E-2847-910B-56A564736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E74264-75B9-5640-9835-FD2343FF8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114C6-FB59-2C42-8125-86BEF9900C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972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pib.linse.ufsc.br/noise.html" TargetMode="External"/><Relationship Id="rId2" Type="http://schemas.openxmlformats.org/officeDocument/2006/relationships/hyperlink" Target="https://www.sound-ideas.com/search.aspx?qstr=noise&amp;Type=Product&amp;Filter=%25%2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823B8D-BC7E-D845-B1FE-A886621B5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Deep ANC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9020A8-CA30-E946-8F01-0673881EF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479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9E872-C952-374D-ACF1-B8C8B339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Traditional active noise control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7596E16-C2A5-B540-AEB1-FC8D8B8D9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8340" y="2680231"/>
            <a:ext cx="6195460" cy="226050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A4D700C-FAA7-F94F-BECE-4194039DADA5}"/>
              </a:ext>
            </a:extLst>
          </p:cNvPr>
          <p:cNvSpPr txBox="1"/>
          <p:nvPr/>
        </p:nvSpPr>
        <p:spPr>
          <a:xfrm>
            <a:off x="1062681" y="1890584"/>
            <a:ext cx="4095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Based on adaptive signal processing with the least mean square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Not perform satisfactorily in nonlinear distortion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191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9E872-C952-374D-ACF1-B8C8B339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Active noise control based on CRN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A4D700C-FAA7-F94F-BECE-4194039DADA5}"/>
              </a:ext>
            </a:extLst>
          </p:cNvPr>
          <p:cNvSpPr txBox="1"/>
          <p:nvPr/>
        </p:nvSpPr>
        <p:spPr>
          <a:xfrm>
            <a:off x="1062681" y="1890584"/>
            <a:ext cx="4095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Propose Deep ANC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Perform satisfactorily in nonlinear distortion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Formulate ANC as a supervised learning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Use Deep ANC to evaluate the real and imaginary spectrograms of  canceling signal</a:t>
            </a:r>
            <a:endParaRPr kumimoji="1"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F09FC8B-6A7B-C74B-A1EB-61B1F83F8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6528" y="1690688"/>
            <a:ext cx="5815823" cy="2147381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802811E-AFDA-5B46-93BC-F25C4C7C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27" y="4207530"/>
            <a:ext cx="6169537" cy="172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3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42BA1-5282-4642-8917-E02BEEF6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Training method1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0548C83-6B38-B241-8F6F-C6DD3A18C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865" y="3031149"/>
            <a:ext cx="4563582" cy="79570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B2B899D-BE95-874C-8A84-654EBD070808}"/>
              </a:ext>
            </a:extLst>
          </p:cNvPr>
          <p:cNvSpPr txBox="1"/>
          <p:nvPr/>
        </p:nvSpPr>
        <p:spPr>
          <a:xfrm>
            <a:off x="838201" y="1713107"/>
            <a:ext cx="66129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Deep ANC trained with only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Loss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L: the length of the noise signal, e(t): error signal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901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42BA1-5282-4642-8917-E02BEEF6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Training method2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2B899D-BE95-874C-8A84-654EBD070808}"/>
              </a:ext>
            </a:extLst>
          </p:cNvPr>
          <p:cNvSpPr txBox="1"/>
          <p:nvPr/>
        </p:nvSpPr>
        <p:spPr>
          <a:xfrm>
            <a:off x="838201" y="1713107"/>
            <a:ext cx="44244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Deep ANC trained with noisy 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Loss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400" dirty="0"/>
          </a:p>
          <a:p>
            <a:r>
              <a:rPr kumimoji="1" lang="en-US" altLang="zh-TW" sz="2400" dirty="0"/>
              <a:t>p(t): impulse response of primary path</a:t>
            </a:r>
          </a:p>
          <a:p>
            <a:r>
              <a:rPr kumimoji="1" lang="en-US" altLang="zh-TW" sz="2400" dirty="0"/>
              <a:t>v(t): speech signal</a:t>
            </a:r>
          </a:p>
          <a:p>
            <a:r>
              <a:rPr kumimoji="1" lang="en-US" altLang="zh-TW" sz="2400" dirty="0"/>
              <a:t>n(t): noise signal</a:t>
            </a:r>
            <a:endParaRPr kumimoji="1"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066C02A-FDFD-224E-89E2-280F004BC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12" y="4418947"/>
            <a:ext cx="4320182" cy="475220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2ABD01B-D31D-3240-8357-85AC0C8D4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0912" y="2737317"/>
            <a:ext cx="2908300" cy="635000"/>
          </a:xfrm>
          <a:prstGeom prst="rect">
            <a:avLst/>
          </a:prstGeom>
        </p:spPr>
      </p:pic>
      <p:pic>
        <p:nvPicPr>
          <p:cNvPr id="9" name="內容版面配置區 7">
            <a:extLst>
              <a:ext uri="{FF2B5EF4-FFF2-40B4-BE49-F238E27FC236}">
                <a16:creationId xmlns:a16="http://schemas.microsoft.com/office/drawing/2014/main" id="{9A69232D-3DF6-054C-9110-04EE0C782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523" y="909784"/>
            <a:ext cx="5815823" cy="214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9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5BF72-48A5-8345-9259-DA9043BD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Learning machine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C6585-A1B0-D843-83B0-E5CE046F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Why CRN?</a:t>
            </a:r>
          </a:p>
          <a:p>
            <a:r>
              <a:rPr kumimoji="1" lang="en-US" altLang="zh-TW" dirty="0"/>
              <a:t>1. suitable for real-time processing</a:t>
            </a:r>
          </a:p>
          <a:p>
            <a:r>
              <a:rPr kumimoji="1" lang="en-US" altLang="zh-TW" dirty="0"/>
              <a:t>2. used for complex spectral mapping and speech enhancement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66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AC34D0-DFA8-1E44-B111-3C676DF4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Delay-compensated training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FFAD836-BDEE-AD4F-96D6-0C27D72DB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0397" y="3270313"/>
            <a:ext cx="4508500" cy="3111500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C82CD26-E664-E54A-8FCA-DADC5D2D4AAB}"/>
              </a:ext>
            </a:extLst>
          </p:cNvPr>
          <p:cNvSpPr txBox="1"/>
          <p:nvPr/>
        </p:nvSpPr>
        <p:spPr>
          <a:xfrm>
            <a:off x="1142726" y="2808648"/>
            <a:ext cx="2972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Input: X(</a:t>
            </a:r>
            <a:r>
              <a:rPr kumimoji="1" lang="en-US" altLang="zh-TW" dirty="0" err="1"/>
              <a:t>m,c</a:t>
            </a:r>
            <a:r>
              <a:rPr kumimoji="1" lang="en-US" altLang="zh-TW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Output: Y(</a:t>
            </a:r>
            <a:r>
              <a:rPr kumimoji="1" lang="en-US" altLang="zh-TW" dirty="0" err="1"/>
              <a:t>m,c</a:t>
            </a:r>
            <a:r>
              <a:rPr kumimoji="1" lang="en-US" altLang="zh-TW" dirty="0"/>
              <a:t>)</a:t>
            </a:r>
          </a:p>
          <a:p>
            <a:r>
              <a:rPr kumimoji="1" lang="en-US" altLang="zh-TW" dirty="0"/>
              <a:t>m: time unit, c: frequency</a:t>
            </a:r>
            <a:endParaRPr kumimoji="1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0195A6F-1B67-164B-8543-629F116B9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790" y="1542151"/>
            <a:ext cx="6169537" cy="172816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8E34EA2-6FDB-0946-8B0B-55B902F996A0}"/>
              </a:ext>
            </a:extLst>
          </p:cNvPr>
          <p:cNvSpPr txBox="1"/>
          <p:nvPr/>
        </p:nvSpPr>
        <p:spPr>
          <a:xfrm>
            <a:off x="1206229" y="1828800"/>
            <a:ext cx="357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X(t) -&gt;  X(</a:t>
            </a:r>
            <a:r>
              <a:rPr kumimoji="1" lang="en-US" altLang="zh-TW" dirty="0" err="1"/>
              <a:t>m,c</a:t>
            </a:r>
            <a:r>
              <a:rPr kumimoji="1" lang="en-US" altLang="zh-TW" dirty="0"/>
              <a:t>) (by Fourier transform)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56E852F-D6AA-D640-897B-5ACB91F02926}"/>
              </a:ext>
            </a:extLst>
          </p:cNvPr>
          <p:cNvSpPr txBox="1"/>
          <p:nvPr/>
        </p:nvSpPr>
        <p:spPr>
          <a:xfrm>
            <a:off x="1206229" y="2198132"/>
            <a:ext cx="403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Get the real and imaginary spectrograms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AC76180-2CC4-464F-A23B-FE704124E060}"/>
              </a:ext>
            </a:extLst>
          </p:cNvPr>
          <p:cNvSpPr txBox="1"/>
          <p:nvPr/>
        </p:nvSpPr>
        <p:spPr>
          <a:xfrm>
            <a:off x="1206229" y="4342494"/>
            <a:ext cx="4412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Use previous M frames and N – m original frames to be input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Predict M frames of the target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080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0E205E-A4DC-5644-B39F-0FE60DD9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Flow</a:t>
            </a:r>
            <a:endParaRPr kumimoji="1"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80F2A0-A791-6943-885A-43306F8FB3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878" y="2164093"/>
            <a:ext cx="7326450" cy="346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74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D1549-00BA-FA48-940F-F07C575F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Dataset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C3ECAE-7823-F245-BECE-DD563E662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Sound-effect library</a:t>
            </a:r>
          </a:p>
          <a:p>
            <a:pPr lvl="1"/>
            <a:r>
              <a:rPr kumimoji="1" lang="en-US" altLang="zh-TW" dirty="0"/>
              <a:t>Non-speech environmental sound</a:t>
            </a:r>
          </a:p>
          <a:p>
            <a:pPr lvl="1"/>
            <a:r>
              <a:rPr kumimoji="1" lang="en-US" altLang="zh-TW" dirty="0"/>
              <a:t>Price: depends on each library</a:t>
            </a:r>
          </a:p>
          <a:p>
            <a:pPr lvl="1"/>
            <a:r>
              <a:rPr kumimoji="1" lang="en-US" altLang="zh-TW" dirty="0"/>
              <a:t>Link: </a:t>
            </a:r>
            <a:r>
              <a:rPr kumimoji="1" lang="en-US" altLang="zh-TW" dirty="0">
                <a:hlinkClick r:id="rId2"/>
              </a:rPr>
              <a:t>https://www.sound-ideas.com/search.aspx?qstr=noise&amp;Type=Product&amp;Filter=%%</a:t>
            </a:r>
            <a:endParaRPr kumimoji="1" lang="en-US" altLang="zh-TW" dirty="0"/>
          </a:p>
          <a:p>
            <a:r>
              <a:rPr kumimoji="1" lang="en-US" altLang="zh-TW" dirty="0"/>
              <a:t>NOISEX-92</a:t>
            </a:r>
          </a:p>
          <a:p>
            <a:pPr lvl="1"/>
            <a:r>
              <a:rPr kumimoji="1" lang="en-US" altLang="zh-TW" dirty="0"/>
              <a:t>Engine noise, factory noise, babble noise, speech-shaped noise</a:t>
            </a:r>
          </a:p>
          <a:p>
            <a:pPr lvl="1"/>
            <a:r>
              <a:rPr kumimoji="1" lang="en-US" altLang="zh-TW" dirty="0"/>
              <a:t>Price: Free</a:t>
            </a:r>
          </a:p>
          <a:p>
            <a:pPr lvl="1"/>
            <a:r>
              <a:rPr kumimoji="1" lang="en-US" altLang="zh-TW" dirty="0"/>
              <a:t>Link: </a:t>
            </a:r>
            <a:r>
              <a:rPr kumimoji="1" lang="en-US" altLang="zh-TW" dirty="0">
                <a:hlinkClick r:id="rId3"/>
              </a:rPr>
              <a:t>http://spib.linse.ufsc.br/noise.html</a:t>
            </a:r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0090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269</Words>
  <Application>Microsoft Macintosh PowerPoint</Application>
  <PresentationFormat>寬螢幕</PresentationFormat>
  <Paragraphs>51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Deep ANC</vt:lpstr>
      <vt:lpstr>Traditional active noise control</vt:lpstr>
      <vt:lpstr>Active noise control based on CRN</vt:lpstr>
      <vt:lpstr>Training method1</vt:lpstr>
      <vt:lpstr>Training method2</vt:lpstr>
      <vt:lpstr>Learning machine</vt:lpstr>
      <vt:lpstr>Delay-compensated training</vt:lpstr>
      <vt:lpstr>Flow</vt:lpstr>
      <vt:lpstr>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張廖祐祺</dc:creator>
  <cp:lastModifiedBy>張廖祐祺</cp:lastModifiedBy>
  <cp:revision>10</cp:revision>
  <dcterms:created xsi:type="dcterms:W3CDTF">2021-12-16T10:06:21Z</dcterms:created>
  <dcterms:modified xsi:type="dcterms:W3CDTF">2021-12-17T14:53:23Z</dcterms:modified>
</cp:coreProperties>
</file>