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8458200" cy="1470025"/>
          </a:xfrm>
        </p:spPr>
        <p:txBody>
          <a:bodyPr/>
          <a:lstStyle/>
          <a:p>
            <a:pPr algn="ctr"/>
            <a:r>
              <a:rPr lang="zh-CN" altLang="en-US" dirty="0"/>
              <a:t>智能</a:t>
            </a:r>
            <a:r>
              <a:rPr lang="zh-CN" altLang="en-US" dirty="0" smtClean="0"/>
              <a:t>电网一班半期成绩分析</a:t>
            </a:r>
            <a:endParaRPr lang="zh-CN" altLang="en-US" dirty="0"/>
          </a:p>
        </p:txBody>
      </p:sp>
      <p:pic>
        <p:nvPicPr>
          <p:cNvPr id="5" name="Picture 2" descr="C:\Users\LENOVO\Desktop\新建文件夹\ps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22"/>
            <a:ext cx="1403648" cy="14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33297" cy="685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LENOVO\Desktop\新建文件夹\ps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22"/>
            <a:ext cx="1403648" cy="14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4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单</a:t>
            </a:r>
            <a:r>
              <a:rPr lang="zh-CN" altLang="en-US" dirty="0" smtClean="0"/>
              <a:t>科第一交流学习经验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高数：何洁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大物：欧阳铭蔚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英语：何洁</a:t>
            </a:r>
            <a:endParaRPr lang="zh-CN" altLang="en-US" sz="4000" dirty="0"/>
          </a:p>
        </p:txBody>
      </p:sp>
      <p:pic>
        <p:nvPicPr>
          <p:cNvPr id="4" name="Picture 2" descr="C:\Users\LENOVO\Desktop\新建文件夹\ps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22"/>
            <a:ext cx="1403648" cy="14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班委年度总结</a:t>
            </a:r>
            <a:endParaRPr lang="zh-CN" altLang="en-US" sz="5400" dirty="0"/>
          </a:p>
        </p:txBody>
      </p:sp>
      <p:pic>
        <p:nvPicPr>
          <p:cNvPr id="4" name="Picture 2" descr="C:\Users\LENOVO\Desktop\新建文件夹\ps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22"/>
            <a:ext cx="1403648" cy="14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</TotalTime>
  <Words>32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都市</vt:lpstr>
      <vt:lpstr>智能电网一班半期成绩分析</vt:lpstr>
      <vt:lpstr>PowerPoint 演示文稿</vt:lpstr>
      <vt:lpstr>单科第一交流学习经验</vt:lpstr>
      <vt:lpstr>班委年度总结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智能电网一班半期成绩分析</dc:title>
  <dc:creator>LENOVO</dc:creator>
  <cp:lastModifiedBy>Windows 用户</cp:lastModifiedBy>
  <cp:revision>3</cp:revision>
  <dcterms:created xsi:type="dcterms:W3CDTF">2018-06-03T13:19:31Z</dcterms:created>
  <dcterms:modified xsi:type="dcterms:W3CDTF">2018-06-03T13:34:06Z</dcterms:modified>
</cp:coreProperties>
</file>