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471CE9-DCB5-4546-8067-EBC927785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304C05D-00B9-4D1E-B236-ACEC0C701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945932-DEAB-47A8-951D-585C35EE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5CC4-344B-4390-98DA-A1FB0DED90D5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870BD2-225B-4A1A-8399-081BE893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71D994-9C9F-43F4-9F33-2EC13A2E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5A70-1112-40B8-8322-6C367BC41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11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99952A-6EB9-49F6-97B0-420DAB15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0D8EF3-BB70-4BDF-8B1E-813BA5AC6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1F3A03-E494-45BE-AB6C-8145E46B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5CC4-344B-4390-98DA-A1FB0DED90D5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52DE9F-9577-45F5-A8ED-263C2C47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35468D-1FFA-4404-B1C6-434EA560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5A70-1112-40B8-8322-6C367BC41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20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3F62E55-B7C5-427B-95D0-614010604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4FAA81-6D7A-45F8-9B7C-A266E670A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99D75F-C173-4771-A29C-88526EFB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5CC4-344B-4390-98DA-A1FB0DED90D5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ABFAC0-670D-4A2C-BDA6-182F9794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60F903-0416-4628-955A-B559AAD8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5A70-1112-40B8-8322-6C367BC41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91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E87E23-67F5-4FC1-8254-AD9EFE08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6F5185-B4A7-4FAA-8DC9-0CC4FD595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C2FA54-A323-479D-ABF2-5ECB59B9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5CC4-344B-4390-98DA-A1FB0DED90D5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6849BF-9FED-43C0-8846-400526CD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5B2556-81FE-4E92-8CA5-702332B4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5A70-1112-40B8-8322-6C367BC41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78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4EE7E8-6496-4C22-9E11-F7BE6DFB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279E12-2852-4B0B-98A5-BE7FBBD68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4F521-3BB4-4DF0-AAE0-B4B2AFC4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5CC4-344B-4390-98DA-A1FB0DED90D5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6FB6C7-9245-455F-9DA5-48C5B226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C91183-10E6-43B9-98F5-5E02E701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5A70-1112-40B8-8322-6C367BC41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83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387FF4-5D41-4900-86BC-44436598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162221-7D3D-4D85-A22F-C3B57EE9C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46358A-A59D-4808-9FAB-796CC50E4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B1EE4B-680B-41FB-9F39-185BC557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5CC4-344B-4390-98DA-A1FB0DED90D5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FD80F6-8D0B-46CE-AED7-ED2FD775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9E4256-FB04-4A22-ACC2-C8E7FFC2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5A70-1112-40B8-8322-6C367BC41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32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2CF0D1-40E6-4307-A418-FCE3B2DC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E3A1EC-1598-4FB3-A3D7-49452E82C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B558713-D326-4646-A4E9-3DB17C85C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D84046-9D65-44C7-8D82-27CD329B4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1A0EA5-D8AF-4811-AA65-05F9134CA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894382-9ABE-4F6F-B058-2C174B50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5CC4-344B-4390-98DA-A1FB0DED90D5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DF9E588-F71B-485F-A3B2-83B3EDF3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4DF22B-1123-4D67-8DB6-C4791E2D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5A70-1112-40B8-8322-6C367BC41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72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224B32-1FF2-4ED0-86DC-01F84392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EB9E70E-3A3E-438E-A76E-519C423F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5CC4-344B-4390-98DA-A1FB0DED90D5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18F76AC-A33D-4A1A-BB71-B5241007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38F61BC-60E1-4EDB-8FAD-20406927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5A70-1112-40B8-8322-6C367BC41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63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D29BB14-D957-413E-BC50-8BCFF1E7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5CC4-344B-4390-98DA-A1FB0DED90D5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965219D-1979-400A-89B5-53AC8172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C821E2-802D-4275-B265-580F804F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5A70-1112-40B8-8322-6C367BC41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00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702140-F867-4AC3-B11C-4B9BCD9F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ECB8F0-F930-42A7-BD12-391A99A4F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857C98-F637-4991-8F42-E90727FFC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35B170-815C-4892-9E3E-F3449333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5CC4-344B-4390-98DA-A1FB0DED90D5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464BC7-1BE9-464F-A407-2B964EE0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97D4A0-DA22-49C6-BA3D-3A6265D3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5A70-1112-40B8-8322-6C367BC41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88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091C80-7CE4-493D-B570-22944238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10F79FC-769F-4729-BBFB-1222C3DB3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34F37A-949D-414D-91BD-DBAF10AEF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41CCD3-A2F2-44BB-9AEB-F2A238F4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5CC4-344B-4390-98DA-A1FB0DED90D5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E91350-1F54-4814-8F36-FB492651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422D90-EBE7-452E-B875-3B324E4F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5A70-1112-40B8-8322-6C367BC41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0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5AB047-E5AD-4AF0-9C17-B18E683D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64E8E2-3441-4965-AC22-D9A766A57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097CB7-CC58-4DFD-BF3D-89F2719FA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75CC4-344B-4390-98DA-A1FB0DED90D5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2D94EA-12DF-4528-B17A-428788D57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877793-C604-4443-91E0-D7726C94A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45A70-1112-40B8-8322-6C367BC41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16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985FE73-475F-4F61-B68E-D0D4FC29F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54" y="438779"/>
            <a:ext cx="4781550" cy="40481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FDD97D5-0FD8-466D-9D96-5A82B2E60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C4FD22A-88EF-402E-A055-601C9A31E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390" y="0"/>
            <a:ext cx="2717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2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985FE73-475F-4F61-B68E-D0D4FC29F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26" y="3873116"/>
            <a:ext cx="3401788" cy="288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FDD97D5-0FD8-466D-9D96-5A82B2E60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626" y="146548"/>
            <a:ext cx="3401788" cy="288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C4FD22A-88EF-402E-A055-601C9A31E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153" y="146548"/>
            <a:ext cx="2617599" cy="6606568"/>
          </a:xfrm>
          <a:prstGeom prst="rect">
            <a:avLst/>
          </a:prstGeo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AC3AE046-A006-406D-ACB6-75C218E968CD}"/>
              </a:ext>
            </a:extLst>
          </p:cNvPr>
          <p:cNvCxnSpPr/>
          <p:nvPr/>
        </p:nvCxnSpPr>
        <p:spPr>
          <a:xfrm flipV="1">
            <a:off x="3297811" y="1586548"/>
            <a:ext cx="4176074" cy="53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5EF312E-EE4C-4FB3-8175-C89CE58391E4}"/>
              </a:ext>
            </a:extLst>
          </p:cNvPr>
          <p:cNvCxnSpPr>
            <a:cxnSpLocks/>
          </p:cNvCxnSpPr>
          <p:nvPr/>
        </p:nvCxnSpPr>
        <p:spPr>
          <a:xfrm>
            <a:off x="3297811" y="2187020"/>
            <a:ext cx="4328474" cy="95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FB04F32-A05B-45CE-AF50-56A23C8B1B34}"/>
              </a:ext>
            </a:extLst>
          </p:cNvPr>
          <p:cNvCxnSpPr>
            <a:cxnSpLocks/>
          </p:cNvCxnSpPr>
          <p:nvPr/>
        </p:nvCxnSpPr>
        <p:spPr>
          <a:xfrm>
            <a:off x="3297811" y="2262433"/>
            <a:ext cx="4535863" cy="2856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35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joseph</dc:creator>
  <cp:lastModifiedBy>joseph</cp:lastModifiedBy>
  <cp:revision>2</cp:revision>
  <dcterms:created xsi:type="dcterms:W3CDTF">2023-02-02T01:51:28Z</dcterms:created>
  <dcterms:modified xsi:type="dcterms:W3CDTF">2023-02-02T01:55:19Z</dcterms:modified>
</cp:coreProperties>
</file>