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228FE8-720C-4CB3-B9CD-C8F50BF7C4DB}">
          <p14:sldIdLst>
            <p14:sldId id="256"/>
            <p14:sldId id="257"/>
            <p14:sldId id="258"/>
            <p14:sldId id="263"/>
            <p14:sldId id="259"/>
            <p14:sldId id="264"/>
            <p14:sldId id="260"/>
            <p14:sldId id="261"/>
            <p14:sldId id="262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8694-39C9-4908-8273-9D2F502D599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5B53-8F85-4451-BDD3-AA4C897DBD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2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8694-39C9-4908-8273-9D2F502D599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5B53-8F85-4451-BDD3-AA4C897DB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3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8694-39C9-4908-8273-9D2F502D599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5B53-8F85-4451-BDD3-AA4C897DB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4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8694-39C9-4908-8273-9D2F502D599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5B53-8F85-4451-BDD3-AA4C897DB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5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8694-39C9-4908-8273-9D2F502D599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5B53-8F85-4451-BDD3-AA4C897DBD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24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8694-39C9-4908-8273-9D2F502D599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5B53-8F85-4451-BDD3-AA4C897DB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6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8694-39C9-4908-8273-9D2F502D599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5B53-8F85-4451-BDD3-AA4C897DB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6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8694-39C9-4908-8273-9D2F502D599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5B53-8F85-4451-BDD3-AA4C897DB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9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8694-39C9-4908-8273-9D2F502D599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5B53-8F85-4451-BDD3-AA4C897DB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9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A28694-39C9-4908-8273-9D2F502D599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965B53-8F85-4451-BDD3-AA4C897DB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9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8694-39C9-4908-8273-9D2F502D599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5B53-8F85-4451-BDD3-AA4C897DB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6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A28694-39C9-4908-8273-9D2F502D599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965B53-8F85-4451-BDD3-AA4C897DBD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68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Crowd Counting Strategies for Images with Similar Backgrounds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93478"/>
            <a:ext cx="9144000" cy="1655762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Isaac Pittman, Samuel Bouchard, Joseph Benedict</a:t>
            </a:r>
          </a:p>
          <a:p>
            <a:r>
              <a:rPr lang="en-US" dirty="0" smtClean="0"/>
              <a:t>May 1,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 – Cost Functions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29792"/>
            <a:ext cx="4422458" cy="41834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730" y="1929792"/>
            <a:ext cx="49339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Counting objects by hand is time-consuming and prone to human error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Want to implement solution using basic machine learning techniques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Bare minimum annotations desirable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00" y="3154572"/>
            <a:ext cx="4229100" cy="3002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57825" y="6287869"/>
            <a:ext cx="673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http://www.robots.ox.ac.uk/~vgg/research/counting/index_org.html http://personal.ie.cuhk.edu.hk/~ccloy/downloads_mall_dataset.html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55570"/>
            <a:ext cx="4229100" cy="310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2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 – Feature Extraction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First approach (Pixels as Features)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Hilbert curve to reduce dimensionality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Preserves locality of pixel clusters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Second approach (Visual Bag of Words)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VLFeat</a:t>
            </a:r>
            <a:r>
              <a:rPr lang="en-US" dirty="0" smtClean="0"/>
              <a:t> to extract 128-dimensionl SIFT descriptors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K-means clustering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Find the nearest descriptor to each cluster’s center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843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 -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Compare the results of each feature extraction method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Linear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Gradient Descent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With and without L2 regularization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1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Pixels as Features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All computations done with N=5 iteration runs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At best, linearization yielded 82.51% accuracy in counting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 </a:t>
                </a:r>
                <a:r>
                  <a:rPr lang="en-US" dirty="0" smtClean="0"/>
                  <a:t>Learning rate: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50 gradient descent iterations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On average, miscounted 5.49 people</a:t>
                </a:r>
                <a:endParaRPr lang="en-US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Removing the </a:t>
                </a:r>
                <a:r>
                  <a:rPr lang="en-US" u="sng" dirty="0" smtClean="0"/>
                  <a:t>mean background</a:t>
                </a:r>
                <a:r>
                  <a:rPr lang="en-US" dirty="0" smtClean="0"/>
                  <a:t> (image in extra slides) negatively affected the accuracy 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Reduced accuracy to 76.43%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On average, miscounted 7.32 people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Visual Bag of Words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N=100 iteration runs gave the fastest run time with the smallest standard error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Best accuracy: 86.34%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Extracted 100 K-means clusters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Learning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> (fastest possible with ou</a:t>
                </a:r>
                <a:r>
                  <a:rPr lang="en-US" dirty="0" smtClean="0">
                    <a:ea typeface="Cambria Math" panose="02040503050406030204" pitchFamily="18" charset="0"/>
                  </a:rPr>
                  <a:t>r hardware)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ea typeface="Cambria Math" panose="02040503050406030204" pitchFamily="18" charset="0"/>
                  </a:rPr>
                  <a:t>1,000 gradient descent iterations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0" dirty="0" smtClean="0">
                    <a:ea typeface="Cambria Math" panose="02040503050406030204" pitchFamily="18" charset="0"/>
                  </a:rPr>
                  <a:t>Regularization weight of 0.001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 smtClean="0">
                    <a:ea typeface="Cambria Math" panose="02040503050406030204" pitchFamily="18" charset="0"/>
                  </a:rPr>
                  <a:t>At worst: 82.75% accuracy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0" dirty="0" smtClean="0">
                    <a:ea typeface="Cambria Math" panose="02040503050406030204" pitchFamily="18" charset="0"/>
                  </a:rPr>
                  <a:t>N=20 iterations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ea typeface="Cambria Math" panose="02040503050406030204" pitchFamily="18" charset="0"/>
                  </a:rPr>
                  <a:t>10 K-means clusters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0" dirty="0" smtClean="0">
                    <a:ea typeface="Cambria Math" panose="02040503050406030204" pitchFamily="18" charset="0"/>
                  </a:rPr>
                  <a:t>Learning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0" dirty="0" smtClean="0">
                    <a:ea typeface="Cambria Math" panose="02040503050406030204" pitchFamily="18" charset="0"/>
                  </a:rPr>
                  <a:t>50 gradient descent iterations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dirty="0" smtClean="0"/>
              </a:p>
              <a:p>
                <a:pPr>
                  <a:buFont typeface="Courier New" panose="02070309020205020404" pitchFamily="49" charset="0"/>
                  <a:buChar char="o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96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Using the simplest implementation of linear regression with Pixels as Features gave reasonably good accuracy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Computationally Expensive (i.e. Slow)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Visual Bag of Words performed better than Pixels as Features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Fewer features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Greater learning rate and more iterations of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4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 -Hilbert Curve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Linearizes feature space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Preserves clusters in linear space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847" y="2465728"/>
            <a:ext cx="6310305" cy="28012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36652" y="5469839"/>
            <a:ext cx="263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Moon et al. 2001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6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 – Background Removal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761" y="1976437"/>
            <a:ext cx="9609437" cy="364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5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597</TotalTime>
  <Words>260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Wingdings</vt:lpstr>
      <vt:lpstr>Retrospect</vt:lpstr>
      <vt:lpstr>Comparison of Crowd Counting Strategies for Images with Similar Backgrounds</vt:lpstr>
      <vt:lpstr>Introduction</vt:lpstr>
      <vt:lpstr>Our Approach – Feature Extraction </vt:lpstr>
      <vt:lpstr>Our Approach - Training</vt:lpstr>
      <vt:lpstr>Results – Pixels as Features</vt:lpstr>
      <vt:lpstr>Results – Visual Bag of Words</vt:lpstr>
      <vt:lpstr>Conclusion</vt:lpstr>
      <vt:lpstr>Extra Slide -Hilbert Curve</vt:lpstr>
      <vt:lpstr>Extra Slide – Background Removal</vt:lpstr>
      <vt:lpstr>Extra Slide – Cost Functions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Crowd Counting Strategies for Images with Similar Backgrounds</dc:title>
  <dc:creator>Samuel Bouchard</dc:creator>
  <cp:lastModifiedBy>Samuel Bouchard</cp:lastModifiedBy>
  <cp:revision>16</cp:revision>
  <dcterms:created xsi:type="dcterms:W3CDTF">2018-05-01T03:15:13Z</dcterms:created>
  <dcterms:modified xsi:type="dcterms:W3CDTF">2018-05-01T13:12:29Z</dcterms:modified>
</cp:coreProperties>
</file>