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A4755-8CA7-403F-8395-1068E1B10C69}" v="29" dt="2022-06-19T13:05:53.717"/>
    <p1510:client id="{2115C5C4-B4A4-1771-444D-C6C5A290B949}" v="619" dt="2022-06-20T14:24:08.980"/>
    <p1510:client id="{5286BD27-8CFE-3AEC-57DE-424FEA3B8ABB}" v="743" dt="2022-06-20T12:34:28.310"/>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dirty="0">
                <a:ea typeface="新細明體"/>
                <a:cs typeface="Arial"/>
              </a:rPr>
              <a:t>109111134林禹廷</a:t>
            </a:r>
            <a:r>
              <a:rPr lang="en-US" altLang="zh-TW" b="0" i="0" u="none" strike="noStrike" dirty="0">
                <a:solidFill>
                  <a:srgbClr val="FFFFFF"/>
                </a:solidFill>
                <a:effectLst/>
                <a:latin typeface="Arial" panose="020B0604020202020204" pitchFamily="34" charset="0"/>
              </a:rPr>
              <a:t>  git-&gt; s9606105</a:t>
            </a:r>
            <a:r>
              <a:rPr lang="en-US" altLang="zh-TW" b="0" i="0" dirty="0">
                <a:solidFill>
                  <a:srgbClr val="000000"/>
                </a:solidFill>
                <a:effectLst/>
                <a:latin typeface="Arial" panose="020B0604020202020204" pitchFamily="34" charset="0"/>
              </a:rPr>
              <a:t>​</a:t>
            </a:r>
            <a:endParaRPr lang="zh-TW" altLang="en-US" dirty="0">
              <a:ea typeface="新細明體" panose="02020500000000000000" pitchFamily="18" charset="-120"/>
              <a:cs typeface="Arial"/>
            </a:endParaRPr>
          </a:p>
          <a:p>
            <a:r>
              <a:rPr lang="en-US" altLang="zh-TW" dirty="0">
                <a:ea typeface="新細明體"/>
                <a:cs typeface="Arial"/>
              </a:rPr>
              <a:t>109111139繆昊廷</a:t>
            </a:r>
            <a:r>
              <a:rPr lang="en-US" altLang="zh-TW" b="0" i="0" u="none" strike="noStrike" dirty="0">
                <a:solidFill>
                  <a:srgbClr val="FFFFFF"/>
                </a:solidFill>
                <a:effectLst/>
                <a:latin typeface="Arial" panose="020B0604020202020204" pitchFamily="34" charset="0"/>
              </a:rPr>
              <a:t>  git-&gt; 109111139</a:t>
            </a:r>
            <a:endParaRPr lang="zh-TW" altLang="en-US" dirty="0">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dirty="0">
                <a:ea typeface="新細明體"/>
                <a:cs typeface="Arial"/>
              </a:rPr>
              <a:t>109111139繆昊廷 </a:t>
            </a:r>
            <a:r>
              <a:rPr lang="en-US" altLang="zh-TW" b="0" i="0" u="none" strike="noStrike" dirty="0">
                <a:solidFill>
                  <a:srgbClr val="FFFFFF"/>
                </a:solidFill>
                <a:effectLst/>
                <a:latin typeface="Arial" panose="020B0604020202020204" pitchFamily="34" charset="0"/>
              </a:rPr>
              <a:t>  </a:t>
            </a:r>
            <a:r>
              <a:rPr lang="zh-TW" altLang="en-US" b="0" i="0" u="none" strike="noStrike">
                <a:solidFill>
                  <a:srgbClr val="FFFFFF"/>
                </a:solidFill>
                <a:effectLst/>
                <a:latin typeface="Arial" panose="020B0604020202020204" pitchFamily="34" charset="0"/>
              </a:rPr>
              <a:t> </a:t>
            </a:r>
            <a:r>
              <a:rPr lang="en-US" altLang="zh-TW" b="0" i="0" u="none" strike="noStrike">
                <a:solidFill>
                  <a:srgbClr val="FFFFFF"/>
                </a:solidFill>
                <a:effectLst/>
                <a:latin typeface="Arial" panose="020B0604020202020204" pitchFamily="34" charset="0"/>
              </a:rPr>
              <a:t>git-</a:t>
            </a:r>
            <a:r>
              <a:rPr lang="en-US" altLang="zh-TW" b="0" i="0" u="none" strike="noStrike" dirty="0">
                <a:solidFill>
                  <a:srgbClr val="FFFFFF"/>
                </a:solidFill>
                <a:effectLst/>
                <a:latin typeface="Arial" panose="020B0604020202020204" pitchFamily="34" charset="0"/>
              </a:rPr>
              <a:t>&gt; 109111139</a:t>
            </a:r>
            <a:endParaRPr lang="zh-TW" dirty="0">
              <a:ea typeface="新細明體"/>
              <a:cs typeface="Arial"/>
            </a:endParaRPr>
          </a:p>
          <a:p>
            <a:pPr marL="795020" lvl="1" indent="-337820"/>
            <a:r>
              <a:rPr lang="zh-TW" altLang="en-US" dirty="0">
                <a:ea typeface="新細明體"/>
                <a:cs typeface="Arial"/>
              </a:rPr>
              <a:t>利害關係人表、事件表、使用案例、ppt製作、使用案例微修正</a:t>
            </a:r>
            <a:endParaRPr lang="zh-TW" dirty="0">
              <a:ea typeface="新細明體"/>
              <a:cs typeface="Arial"/>
            </a:endParaRPr>
          </a:p>
          <a:p>
            <a:pPr marL="344170" indent="-344170"/>
            <a:r>
              <a:rPr lang="zh-TW" altLang="en-US" dirty="0">
                <a:ea typeface="新細明體"/>
                <a:cs typeface="Arial"/>
              </a:rPr>
              <a:t>109111134林禹廷 </a:t>
            </a:r>
            <a:r>
              <a:rPr lang="en-US" altLang="zh-TW" b="0" i="0" u="none" strike="noStrike" dirty="0">
                <a:solidFill>
                  <a:srgbClr val="FFFFFF"/>
                </a:solidFill>
                <a:effectLst/>
                <a:latin typeface="Arial" panose="020B0604020202020204" pitchFamily="34" charset="0"/>
              </a:rPr>
              <a:t> </a:t>
            </a:r>
            <a:r>
              <a:rPr lang="zh-TW" altLang="en-US" b="0" i="0" u="none" strike="noStrike" dirty="0">
                <a:solidFill>
                  <a:srgbClr val="FFFFFF"/>
                </a:solidFill>
                <a:effectLst/>
                <a:latin typeface="Arial" panose="020B0604020202020204" pitchFamily="34" charset="0"/>
              </a:rPr>
              <a:t>  </a:t>
            </a:r>
            <a:r>
              <a:rPr lang="en-US" altLang="zh-TW" b="0" i="0" u="none" strike="noStrike" dirty="0">
                <a:solidFill>
                  <a:srgbClr val="FFFFFF"/>
                </a:solidFill>
                <a:effectLst/>
                <a:latin typeface="Arial" panose="020B0604020202020204" pitchFamily="34" charset="0"/>
              </a:rPr>
              <a:t>git-&gt; s9606105</a:t>
            </a:r>
            <a:r>
              <a:rPr lang="en-US" altLang="zh-TW" b="0" i="0" dirty="0">
                <a:solidFill>
                  <a:srgbClr val="000000"/>
                </a:solidFill>
                <a:effectLst/>
                <a:latin typeface="Arial" panose="020B0604020202020204" pitchFamily="34" charset="0"/>
              </a:rPr>
              <a:t>​</a:t>
            </a:r>
            <a:endParaRPr lang="zh-TW" dirty="0"/>
          </a:p>
          <a:p>
            <a:pPr marL="795020" lvl="1" indent="-337820"/>
            <a:r>
              <a:rPr lang="zh-TW" altLang="en-US" dirty="0">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以instagram為主軸，寫出利害關係人表、事件表、使用案例圖、使用案例、初步類別圖、系統循序圖、合約。</a:t>
            </a:r>
          </a:p>
          <a:p>
            <a:pPr marL="344170" indent="-344170"/>
            <a:r>
              <a:rPr lang="zh-TW" altLang="en-US">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寬螢幕</PresentationFormat>
  <Paragraphs>32</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MS Shell Dlg 2</vt:lpstr>
      <vt:lpstr>Wingdings</vt:lpstr>
      <vt:lpstr>Wingdings 3</vt: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日四技資管2A 林禹廷</cp:lastModifiedBy>
  <cp:revision>11</cp:revision>
  <dcterms:created xsi:type="dcterms:W3CDTF">2022-06-19T12:53:33Z</dcterms:created>
  <dcterms:modified xsi:type="dcterms:W3CDTF">2022-06-20T16:49:01Z</dcterms:modified>
</cp:coreProperties>
</file>