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70" r:id="rId14"/>
    <p:sldId id="266" r:id="rId15"/>
    <p:sldId id="267" r:id="rId16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4A029-63E8-4F00-BC3F-D2D9A16FDF69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C2C9D-BB63-44DD-9054-9F080CDF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4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0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15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1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17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814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4A59C9A-2A60-46EA-8029-460D68CEFE6B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08D17FB-CCB8-4BE3-B19F-36287ED600AC}" type="slidenum">
              <a:rPr lang="en-US" sz="2800" b="0" strike="noStrike" spc="-1" smtClean="0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5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bertelder.org/diff-algorithm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4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52F00C-9995-4549-9A69-A467BF3340E0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791320" y="4546800"/>
            <a:ext cx="3123720" cy="15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600" b="0" strike="noStrike" cap="all" spc="-1">
                <a:solidFill>
                  <a:srgbClr val="000000"/>
                </a:solidFill>
                <a:latin typeface="Gill Sans MT"/>
              </a:rPr>
              <a:t>Submitted By</a:t>
            </a:r>
            <a:endParaRPr lang="en-US" sz="1600" b="0" strike="noStrike" spc="-1">
              <a:latin typeface="Arial"/>
            </a:endParaRPr>
          </a:p>
          <a:p>
            <a:pPr marL="343080">
              <a:lnSpc>
                <a:spcPct val="120000"/>
              </a:lnSpc>
              <a:spcBef>
                <a:spcPts val="499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Gill Sans MT"/>
              </a:rPr>
              <a:t>Abrar Hossain (ASH1825005M)</a:t>
            </a:r>
            <a:endParaRPr lang="en-US" sz="1500" b="0" strike="noStrike" spc="-1">
              <a:latin typeface="Arial"/>
            </a:endParaRPr>
          </a:p>
          <a:p>
            <a:pPr marL="343080">
              <a:lnSpc>
                <a:spcPct val="120000"/>
              </a:lnSpc>
              <a:spcBef>
                <a:spcPts val="499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Gill Sans MT"/>
              </a:rPr>
              <a:t>Azad Hossain (ASH1825014M)</a:t>
            </a:r>
            <a:endParaRPr lang="en-US" sz="1500" b="0" strike="noStrike" spc="-1">
              <a:latin typeface="Arial"/>
            </a:endParaRPr>
          </a:p>
          <a:p>
            <a:pPr marL="343080">
              <a:lnSpc>
                <a:spcPct val="120000"/>
              </a:lnSpc>
              <a:spcBef>
                <a:spcPts val="499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Gill Sans MT"/>
              </a:rPr>
              <a:t>Saima Nawal (MUH1825041F)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435320" y="3809880"/>
            <a:ext cx="312372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600" b="0" strike="noStrike" cap="all" spc="-1">
                <a:solidFill>
                  <a:srgbClr val="000000"/>
                </a:solidFill>
                <a:latin typeface="Gill Sans MT"/>
              </a:rPr>
              <a:t>Project Mentor</a:t>
            </a:r>
            <a:endParaRPr lang="en-US" sz="1600" b="0" strike="noStrike" spc="-1">
              <a:latin typeface="Arial"/>
            </a:endParaRPr>
          </a:p>
          <a:p>
            <a:pPr marL="343080">
              <a:lnSpc>
                <a:spcPct val="120000"/>
              </a:lnSpc>
              <a:spcBef>
                <a:spcPts val="499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Gill Sans MT"/>
              </a:rPr>
              <a:t>Falguni Roy</a:t>
            </a:r>
            <a:endParaRPr lang="en-US" sz="1500" b="0" strike="noStrike" spc="-1">
              <a:latin typeface="Arial"/>
            </a:endParaRPr>
          </a:p>
          <a:p>
            <a:pPr marL="343080">
              <a:lnSpc>
                <a:spcPct val="120000"/>
              </a:lnSpc>
              <a:spcBef>
                <a:spcPts val="499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Gill Sans MT"/>
              </a:rPr>
              <a:t>Lecturer, IIT, NSTU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34" name="TextShape 1"/>
          <p:cNvSpPr txBox="1"/>
          <p:nvPr/>
        </p:nvSpPr>
        <p:spPr>
          <a:xfrm>
            <a:off x="-1080" y="6858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lstStyle/>
          <a:p>
            <a:pPr algn="ctr">
              <a:lnSpc>
                <a:spcPct val="90000"/>
              </a:lnSpc>
            </a:pPr>
            <a:r>
              <a:rPr lang="en-US" sz="7200" b="0" strike="noStrike" cap="all" spc="-1">
                <a:solidFill>
                  <a:srgbClr val="000000"/>
                </a:solidFill>
                <a:latin typeface="Harrington"/>
              </a:rPr>
              <a:t>iXPAD</a:t>
            </a:r>
            <a:endParaRPr lang="en-US" sz="7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43600" y="80028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Scope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Make Windows based app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8C599F-EB1D-4C53-AF01-0CF2D0FA5F21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43600" y="79884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Work description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68" name="Table 2"/>
          <p:cNvGraphicFramePr/>
          <p:nvPr/>
        </p:nvGraphicFramePr>
        <p:xfrm>
          <a:off x="1460160" y="2127600"/>
          <a:ext cx="6095520" cy="331470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Task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Active member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Proposal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Azad,  Asif,  Saima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Requirement analysis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Azad,  Asif,  Saima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Design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Azad,  Asif,  Saima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Study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Azad,  Asif,  Saima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Coding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Azad,  Asif,  Saima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Testing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Azad,  Asif,  Saima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9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FABC12-965A-4860-AB55-6E2A981EA1A8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443600" y="79884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Proposed time line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72" name="Table 2"/>
          <p:cNvGraphicFramePr/>
          <p:nvPr/>
        </p:nvGraphicFramePr>
        <p:xfrm>
          <a:off x="1447920" y="2052360"/>
          <a:ext cx="6095520" cy="26060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Task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Deadline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Project proposal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15th January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Requirement analysis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Within 21st January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Designing, study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Within 28th February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Coding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Within 3rd March</a:t>
                      </a:r>
                      <a:endParaRPr lang="en-U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Final Testing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Within 7th March</a:t>
                      </a:r>
                      <a:endParaRPr lang="en-US" sz="13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3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F7DC6C-6EEA-4F26-B6C5-5DBB558B83CE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67774" y="3229982"/>
            <a:ext cx="1437635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342900"/>
            <a:r>
              <a:rPr lang="en-SG" sz="1500" b="1" dirty="0">
                <a:solidFill>
                  <a:prstClr val="black"/>
                </a:solidFill>
                <a:latin typeface="Century Gothic" panose="020B0502020202020204"/>
              </a:rPr>
              <a:t>Requirement</a:t>
            </a:r>
          </a:p>
          <a:p>
            <a:pPr algn="ctr" defTabSz="342900"/>
            <a:r>
              <a:rPr lang="en-SG" sz="1500" b="1" dirty="0">
                <a:solidFill>
                  <a:prstClr val="black"/>
                </a:solidFill>
                <a:latin typeface="Century Gothic" panose="020B0502020202020204"/>
              </a:rPr>
              <a:t> Analysis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9981" y="3722377"/>
            <a:ext cx="1244571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342900"/>
            <a:r>
              <a:rPr lang="en-SG" sz="1500" b="1" dirty="0">
                <a:solidFill>
                  <a:prstClr val="black"/>
                </a:solidFill>
                <a:latin typeface="Century Gothic" panose="020B0502020202020204"/>
              </a:rPr>
              <a:t>Designing&amp; </a:t>
            </a:r>
          </a:p>
          <a:p>
            <a:pPr algn="ctr" defTabSz="342900"/>
            <a:r>
              <a:rPr lang="en-SG" sz="1500" b="1" dirty="0">
                <a:solidFill>
                  <a:prstClr val="black"/>
                </a:solidFill>
                <a:latin typeface="Century Gothic" panose="020B0502020202020204"/>
              </a:rPr>
              <a:t>Study</a:t>
            </a:r>
            <a:endParaRPr lang="en-US" sz="405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52330" y="4876710"/>
            <a:ext cx="6073958" cy="12464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342900"/>
            <a:r>
              <a:rPr lang="en-US" sz="1350" b="1" i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7 days  7 days  7 days  7 days  7 days   7 days</a:t>
            </a:r>
            <a:r>
              <a:rPr lang="en-US" sz="3600" b="1" i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 </a:t>
            </a:r>
            <a:endParaRPr lang="en-US" sz="1350" b="1" i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endParaRPr>
          </a:p>
          <a:p>
            <a:pPr algn="ctr" defTabSz="342900"/>
            <a:endParaRPr lang="en-US" sz="405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D7DBF32-AD6A-4C6A-92D2-3EAC01C4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ABEBCB11-B546-4156-9520-0FEF9B48CD9E}" type="datetime1">
              <a:rPr lang="en-SG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defTabSz="342900"/>
              <a:t>20/1/2019</a:t>
            </a:fld>
            <a:endParaRPr lang="en-SG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797162" y="2337053"/>
            <a:ext cx="13742" cy="305833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677625" y="5066703"/>
            <a:ext cx="7318194" cy="75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6691" y="4621990"/>
            <a:ext cx="1188720" cy="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3043" y="4227743"/>
            <a:ext cx="118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3043" y="3746157"/>
            <a:ext cx="118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5821" y="3257112"/>
            <a:ext cx="1188720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42192" y="5051666"/>
            <a:ext cx="0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95514" y="5060133"/>
            <a:ext cx="0" cy="5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29126" y="5066703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346244" y="5066703"/>
            <a:ext cx="4234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80295" y="5080351"/>
            <a:ext cx="8467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42085" y="5080351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35878" y="2850088"/>
            <a:ext cx="606199" cy="409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endParaRPr lang="en-SG" sz="135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42077" y="3277356"/>
            <a:ext cx="649631" cy="409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endParaRPr lang="en-SG" sz="135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42077" y="3732508"/>
            <a:ext cx="1287049" cy="409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endParaRPr lang="en-SG" sz="135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95513" y="4186807"/>
            <a:ext cx="3216827" cy="4045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endParaRPr lang="en-SG" sz="135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46244" y="4629788"/>
            <a:ext cx="1971657" cy="4045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endParaRPr lang="en-SG" sz="135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8604" y="2953884"/>
            <a:ext cx="938398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342900"/>
            <a:r>
              <a:rPr lang="en-US" sz="15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Proposal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14819" y="4281799"/>
            <a:ext cx="964046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342900"/>
            <a:r>
              <a:rPr lang="en-SG" b="1" dirty="0">
                <a:solidFill>
                  <a:prstClr val="black"/>
                </a:solidFill>
                <a:latin typeface="Century Gothic" panose="020B0502020202020204"/>
              </a:rPr>
              <a:t>Coding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9528" y="4691222"/>
            <a:ext cx="1475405" cy="96949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342900"/>
            <a:r>
              <a:rPr lang="en-SG" b="1" dirty="0">
                <a:solidFill>
                  <a:prstClr val="black"/>
                </a:solidFill>
                <a:latin typeface="Century Gothic" panose="020B0502020202020204"/>
              </a:rPr>
              <a:t>Final Testing</a:t>
            </a:r>
          </a:p>
          <a:p>
            <a:pPr algn="ctr" defTabSz="342900"/>
            <a:endParaRPr lang="en-US" sz="405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85431" y="5153119"/>
            <a:ext cx="688330" cy="27699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342900"/>
            <a:r>
              <a:rPr lang="en-US" sz="135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7 days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BCFB4B-DB31-40EA-AF3A-3583B343C5FB}"/>
              </a:ext>
            </a:extLst>
          </p:cNvPr>
          <p:cNvCxnSpPr/>
          <p:nvPr/>
        </p:nvCxnSpPr>
        <p:spPr>
          <a:xfrm>
            <a:off x="6317901" y="5093999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443600" y="79884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References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680" indent="-5713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StarSymbol"/>
              <a:buAutoNum type="romanLcPeriod"/>
            </a:pPr>
            <a:r>
              <a:rPr lang="en-US" sz="2000" b="0" strike="noStrike" spc="-1" dirty="0">
                <a:latin typeface="Gill Sans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[accessed at : 9.45 pm (14.01.2019)]</a:t>
            </a:r>
          </a:p>
          <a:p>
            <a:pPr marL="571680" indent="-5713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StarSymbol"/>
              <a:buAutoNum type="romanLcPeriod"/>
            </a:pPr>
            <a:r>
              <a:rPr lang="en-US" sz="2000" b="0" strike="noStrike" spc="-1" dirty="0">
                <a:latin typeface="Gill Sans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http://blog.robertelder.org/diff-algorithm</a:t>
            </a:r>
            <a:r>
              <a:rPr lang="en-US" sz="2000" spc="-1" dirty="0">
                <a:solidFill>
                  <a:srgbClr val="000000"/>
                </a:solidFill>
              </a:rPr>
              <a:t> [accessed at : 7.45 pm (12.01.2019)]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571680" indent="-5713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StarSymbol"/>
              <a:buAutoNum type="romanLcPeriod"/>
            </a:pPr>
            <a:r>
              <a:rPr lang="en-US" sz="2000" b="0" strike="noStrike" spc="-1" dirty="0">
                <a:latin typeface="Gill Sans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</a:t>
            </a:r>
            <a:r>
              <a:rPr lang="en-US" sz="2000" spc="-1" dirty="0">
                <a:solidFill>
                  <a:srgbClr val="000000"/>
                </a:solidFill>
              </a:rPr>
              <a:t> [accessed at : 9.05 pm (12.01.2019)]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571680" indent="-5713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StarSymbol"/>
              <a:buAutoNum type="romanLcPeriod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https://</a:t>
            </a:r>
            <a:r>
              <a:rPr lang="en-US" sz="2000" spc="-1" dirty="0">
                <a:solidFill>
                  <a:srgbClr val="000000"/>
                </a:solidFill>
              </a:rPr>
              <a:t>www.wikipedia.org [accessed at : 9.55 pm (14.01.2019)]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E020FA-F419-4EC9-BC09-551A011CBBF2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6320" y="3657600"/>
            <a:ext cx="9067320" cy="34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0" b="0" strike="noStrike" spc="-1">
                <a:solidFill>
                  <a:srgbClr val="000000"/>
                </a:solidFill>
                <a:latin typeface="Chiller"/>
              </a:rPr>
              <a:t>Thank You</a:t>
            </a:r>
            <a:endParaRPr lang="en-US" sz="22000" b="0" strike="noStrike" spc="-1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B78863-091F-4BB1-802F-54519ADD186B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307DC6-C760-451A-B843-D654067E391C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443600" y="2015640"/>
            <a:ext cx="6571080" cy="3851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Introduction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Objectives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Description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Deliverable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Requirements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Work Description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Timeline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References</a:t>
            </a:r>
          </a:p>
        </p:txBody>
      </p:sp>
      <p:sp>
        <p:nvSpPr>
          <p:cNvPr id="138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Contents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A6EEAD-1158-4B7C-87D7-63DAFCE2E800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46" name="Picture 145" title="iXPAD"/>
          <p:cNvPicPr/>
          <p:nvPr/>
        </p:nvPicPr>
        <p:blipFill>
          <a:blip r:embed="rId2"/>
          <a:stretch/>
        </p:blipFill>
        <p:spPr>
          <a:xfrm>
            <a:off x="2048932" y="2062079"/>
            <a:ext cx="5367867" cy="3762987"/>
          </a:xfrm>
          <a:prstGeom prst="rect">
            <a:avLst/>
          </a:prstGeom>
          <a:ln>
            <a:noFill/>
          </a:ln>
        </p:spPr>
      </p:pic>
      <p:sp>
        <p:nvSpPr>
          <p:cNvPr id="142" name="TextShape 1"/>
          <p:cNvSpPr txBox="1"/>
          <p:nvPr/>
        </p:nvSpPr>
        <p:spPr>
          <a:xfrm>
            <a:off x="1443600" y="79884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Introduction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43600" y="79884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Objectives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Gill Sans MT"/>
              </a:rPr>
              <a:t>Through this project our goal is to learn</a:t>
            </a:r>
          </a:p>
          <a:p>
            <a:pPr marL="914400" lvl="1" indent="-4568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Wingdings" charset="2"/>
              <a:buChar char=""/>
            </a:pPr>
            <a:r>
              <a:rPr lang="en-US" sz="2200" spc="-1" dirty="0">
                <a:solidFill>
                  <a:srgbClr val="000000"/>
                </a:solidFill>
                <a:latin typeface="Gill Sans MT"/>
              </a:rPr>
              <a:t>Usages of OOP features to solve real life problems.</a:t>
            </a:r>
            <a:endParaRPr lang="en-US" sz="22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914400" lvl="1" indent="-4568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Gill Sans MT"/>
              </a:rPr>
              <a:t>Myers Algorithm.</a:t>
            </a:r>
          </a:p>
          <a:p>
            <a:pPr marL="914400" lvl="1" indent="-4568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Gill Sans MT"/>
              </a:rPr>
              <a:t>Work as team for solving problems.</a:t>
            </a:r>
          </a:p>
          <a:p>
            <a:pPr marL="914400" lvl="1" indent="-4568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Gill Sans MT"/>
              </a:rPr>
              <a:t>Creating desktop application.</a:t>
            </a:r>
          </a:p>
        </p:txBody>
      </p:sp>
      <p:sp>
        <p:nvSpPr>
          <p:cNvPr id="149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D54BCE-2533-4180-9A66-E48F8646E6E3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Objectives (cont…)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Gill Sans MT"/>
              </a:rPr>
              <a:t>Through this project our goal is to create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Wingdings" charset="2"/>
              <a:buChar char=""/>
            </a:pPr>
            <a:r>
              <a:rPr lang="en-US" sz="2200" b="0" strike="noStrike" spc="-1">
                <a:solidFill>
                  <a:srgbClr val="000000"/>
                </a:solidFill>
                <a:latin typeface="Gill Sans MT"/>
              </a:rPr>
              <a:t>A flavor of browser</a:t>
            </a:r>
          </a:p>
          <a:p>
            <a:endParaRPr lang="en-US" sz="2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48B354-DFBB-4EC2-814A-B1E942FE05B4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ixpad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Features are two fold.</a:t>
            </a:r>
          </a:p>
          <a:p>
            <a:pPr lvl="1"/>
            <a:r>
              <a:rPr lang="en-US" sz="2000" dirty="0"/>
              <a:t>Regular features</a:t>
            </a:r>
          </a:p>
          <a:p>
            <a:pPr lvl="1"/>
            <a:r>
              <a:rPr lang="en-US" sz="2000" dirty="0"/>
              <a:t>WOW features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77" y="2747134"/>
            <a:ext cx="2143125" cy="1628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5097" y="2285171"/>
            <a:ext cx="2859738" cy="2552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037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443600" y="79884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Regular features </a:t>
            </a:r>
            <a:r>
              <a:rPr lang="en-US" sz="3200" b="0" strike="noStrike" cap="all" spc="-1" dirty="0" err="1">
                <a:solidFill>
                  <a:srgbClr val="000000"/>
                </a:solidFill>
                <a:latin typeface="Gill Sans MT"/>
              </a:rPr>
              <a:t>iXpad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443600" y="2015640"/>
            <a:ext cx="6571080" cy="3927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Capitalization of sentence or words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Line number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Multiple tab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Show recent opened files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Dark &amp; light theme</a:t>
            </a:r>
          </a:p>
        </p:txBody>
      </p:sp>
      <p:sp>
        <p:nvSpPr>
          <p:cNvPr id="157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80D9F3-1033-43FE-B0E7-F0A9C7CA1020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</a:rPr>
              <a:t>WOW features </a:t>
            </a:r>
            <a:r>
              <a:rPr lang="en-US" spc="-1" dirty="0" err="1">
                <a:solidFill>
                  <a:srgbClr val="000000"/>
                </a:solidFill>
              </a:rPr>
              <a:t>iXpad</a:t>
            </a:r>
            <a:br>
              <a:rPr lang="en-US" spc="-1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</a:rPr>
              <a:t>Bookmark ability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</a:rPr>
              <a:t>Checking duplicity of any text files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</a:rPr>
              <a:t>Support syntax highlighting for C &amp; C++ language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</a:rPr>
              <a:t>Suggestions for words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</a:rPr>
              <a:t>Spell checking</a:t>
            </a:r>
          </a:p>
          <a:p>
            <a:pPr indent="-228240">
              <a:spcBef>
                <a:spcPts val="1001"/>
              </a:spcBef>
              <a:buClr>
                <a:srgbClr val="B71E42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</a:rPr>
              <a:t>Dictionary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F8B0-BB0E-4846-9891-B9A509B4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6FC492-7647-41F0-9601-AFAC5A25F3DF}" type="datetime1">
              <a:rPr lang="en-US" sz="1000" b="0" strike="noStrike" spc="-1" smtClean="0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19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443600" y="798840"/>
            <a:ext cx="6571080" cy="105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Project Deliverables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71680" indent="-5713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StarSymbol"/>
              <a:buAutoNum type="romanLcPeriod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Source code (with a gitlab repository)</a:t>
            </a:r>
          </a:p>
          <a:p>
            <a:pPr marL="571680" indent="-5713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StarSymbol"/>
              <a:buAutoNum type="romanLcPeriod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Documentation</a:t>
            </a:r>
          </a:p>
          <a:p>
            <a:pPr marL="571680" indent="-5713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StarSymbol"/>
              <a:buAutoNum type="romanLcPeriod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User manual</a:t>
            </a:r>
          </a:p>
        </p:txBody>
      </p:sp>
      <p:sp>
        <p:nvSpPr>
          <p:cNvPr id="161" name="TextShape 3"/>
          <p:cNvSpPr txBox="1"/>
          <p:nvPr/>
        </p:nvSpPr>
        <p:spPr>
          <a:xfrm>
            <a:off x="5646600" y="330480"/>
            <a:ext cx="2368080" cy="308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E84929-637E-4D04-AD90-B6918CFEF9A0}" type="datetime1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1/20/2019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287</TotalTime>
  <Words>339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Chiller</vt:lpstr>
      <vt:lpstr>Gill Sans MT</vt:lpstr>
      <vt:lpstr>Harrington</vt:lpstr>
      <vt:lpstr>StarSymbol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ixpad</vt:lpstr>
      <vt:lpstr>PowerPoint Presentation</vt:lpstr>
      <vt:lpstr>WOW features iXpad </vt:lpstr>
      <vt:lpstr>PowerPoint Presentation</vt:lpstr>
      <vt:lpstr>PowerPoint Presentation</vt:lpstr>
      <vt:lpstr>PowerPoint Presentation</vt:lpstr>
      <vt:lpstr>PowerPoint Presentation</vt:lpstr>
      <vt:lpstr>Time Scale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1.Overview:</dc:title>
  <dc:subject/>
  <dc:creator>Abrar</dc:creator>
  <dc:description/>
  <cp:lastModifiedBy>Asif</cp:lastModifiedBy>
  <cp:revision>54</cp:revision>
  <dcterms:created xsi:type="dcterms:W3CDTF">2019-01-13T18:01:24Z</dcterms:created>
  <dcterms:modified xsi:type="dcterms:W3CDTF">2019-01-21T02:42:44Z</dcterms:modified>
  <cp:contentStatus>Final</cp:contentStatus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  <property fmtid="{D5CDD505-2E9C-101B-9397-08002B2CF9AE}" pid="12" name="_MarkAsFinal">
    <vt:bool>true</vt:bool>
  </property>
</Properties>
</file>