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9" r:id="rId3"/>
    <p:sldId id="256" r:id="rId4"/>
    <p:sldId id="265" r:id="rId5"/>
    <p:sldId id="278" r:id="rId6"/>
    <p:sldId id="275" r:id="rId7"/>
    <p:sldId id="266" r:id="rId8"/>
    <p:sldId id="276" r:id="rId9"/>
    <p:sldId id="277" r:id="rId10"/>
    <p:sldId id="271" r:id="rId11"/>
    <p:sldId id="268" r:id="rId12"/>
    <p:sldId id="269" r:id="rId13"/>
    <p:sldId id="272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488F-8942-4D53-957A-ECCC90201C89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1FAB-59F1-45C5-8E5E-CB2AEC49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71FAB-59F1-45C5-8E5E-CB2AEC498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8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E6AB-9056-4D70-8BAA-06A8C25F1CE1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1600-6B4B-44CF-AE8B-16474D0C4F44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212A-8242-45AB-A4B2-0CBD3BF431DB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4E7-377C-4EF9-AD55-14CD4E1BDD31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D444-2C40-491E-AC2A-2786AB434436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0A57-2C23-4D34-B8F7-134315837A35}" type="datetime1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F16-64A1-4FE9-8BE4-53F4974354D8}" type="datetime1">
              <a:rPr lang="en-US" smtClean="0"/>
              <a:t>14-Jan-19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935C-54BC-4E25-8963-7B287105BC5E}" type="datetime1">
              <a:rPr lang="en-US" smtClean="0"/>
              <a:t>14-Jan-19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9A86-FE9C-4913-85A9-FA1207FAE06F}" type="datetime1">
              <a:rPr lang="en-US" smtClean="0"/>
              <a:t>14-Jan-19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3C02-C29B-4926-9CA4-59CAA259FC49}" type="datetime1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6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E96C1CF-BF9A-4CE8-9020-D3CFE7061945}" type="datetime1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8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036E-2696-4589-8528-20C366F7C215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36BA4B-955C-48F2-86BD-DE9B73301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37" y="685800"/>
            <a:ext cx="9144000" cy="1142999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atin typeface="Harrington" panose="04040505050A02020702" pitchFamily="82" charset="0"/>
              </a:rPr>
              <a:t>iXPAD</a:t>
            </a:r>
            <a:endParaRPr lang="en-US" sz="6000" dirty="0">
              <a:latin typeface="Harrington" panose="04040505050A0202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EA742D-53A8-425A-96E7-EAE00E09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4546979"/>
            <a:ext cx="3124201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</a:t>
            </a:r>
          </a:p>
          <a:p>
            <a:pPr lvl="1" algn="l"/>
            <a:r>
              <a:rPr lang="en-US" dirty="0" err="1" smtClean="0"/>
              <a:t>Abrar</a:t>
            </a:r>
            <a:r>
              <a:rPr lang="en-US" dirty="0" smtClean="0"/>
              <a:t> Hossain (ASH1825005M)</a:t>
            </a:r>
          </a:p>
          <a:p>
            <a:pPr lvl="1" algn="l"/>
            <a:r>
              <a:rPr lang="en-US" dirty="0" smtClean="0"/>
              <a:t>Azad Hossain (ASH1825014M)</a:t>
            </a:r>
          </a:p>
          <a:p>
            <a:pPr lvl="1" algn="l"/>
            <a:r>
              <a:rPr lang="en-US" dirty="0" err="1" smtClean="0"/>
              <a:t>Saima</a:t>
            </a:r>
            <a:r>
              <a:rPr lang="en-US" dirty="0" smtClean="0"/>
              <a:t> </a:t>
            </a:r>
            <a:r>
              <a:rPr lang="en-US" dirty="0" err="1" smtClean="0"/>
              <a:t>Nawal</a:t>
            </a:r>
            <a:r>
              <a:rPr lang="en-US" dirty="0" smtClean="0"/>
              <a:t> (MUH1825041F)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4DEA742D-53A8-425A-96E7-EAE00E09BB47}"/>
              </a:ext>
            </a:extLst>
          </p:cNvPr>
          <p:cNvSpPr txBox="1">
            <a:spLocks/>
          </p:cNvSpPr>
          <p:nvPr/>
        </p:nvSpPr>
        <p:spPr>
          <a:xfrm>
            <a:off x="1435289" y="3810000"/>
            <a:ext cx="3124201" cy="1524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Mentor</a:t>
            </a:r>
          </a:p>
          <a:p>
            <a:pPr lvl="1" algn="l"/>
            <a:r>
              <a:rPr lang="en-US" dirty="0" err="1" smtClean="0"/>
              <a:t>Dipok</a:t>
            </a:r>
            <a:r>
              <a:rPr lang="en-US" dirty="0" smtClean="0"/>
              <a:t> Chandra Das</a:t>
            </a:r>
          </a:p>
          <a:p>
            <a:pPr lvl="1" algn="l"/>
            <a:r>
              <a:rPr lang="en-US" dirty="0" smtClean="0"/>
              <a:t>Lecturer, IIT, NSTU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D72-F48A-40EA-B994-8B5B623633B4}" type="datetime1">
              <a:rPr lang="en-US" smtClean="0"/>
              <a:t>14-Jan-19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No specific OS is needed.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2CB-C2A8-42EF-BCBA-578E793D9C92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r>
              <a:rPr lang="en-US" dirty="0"/>
              <a:t>Work description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23803"/>
              </p:ext>
            </p:extLst>
          </p:nvPr>
        </p:nvGraphicFramePr>
        <p:xfrm>
          <a:off x="1524000" y="2133600"/>
          <a:ext cx="6096000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member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 analysis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Azad,  Asif,  </a:t>
                      </a:r>
                      <a:r>
                        <a:rPr lang="en-US" dirty="0" err="1"/>
                        <a:t>Saima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90-25DC-47F9-A93D-173714F60329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Proposed time 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7849"/>
              </p:ext>
            </p:extLst>
          </p:nvPr>
        </p:nvGraphicFramePr>
        <p:xfrm>
          <a:off x="1447800" y="2052320"/>
          <a:ext cx="6096000" cy="275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 of</a:t>
                      </a:r>
                      <a:r>
                        <a:rPr lang="en-US" baseline="0" dirty="0"/>
                        <a:t> January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week of</a:t>
                      </a:r>
                      <a:r>
                        <a:rPr lang="en-US" baseline="0" dirty="0"/>
                        <a:t> January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Designing,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Within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week of</a:t>
                      </a:r>
                      <a:r>
                        <a:rPr lang="en-US" baseline="0" dirty="0"/>
                        <a:t> February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Within 3rd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week of</a:t>
                      </a:r>
                      <a:r>
                        <a:rPr lang="en-US" baseline="0" dirty="0"/>
                        <a:t> February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Within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week of</a:t>
                      </a:r>
                      <a:r>
                        <a:rPr lang="en-US" baseline="0" dirty="0"/>
                        <a:t> March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94EF-18D6-491F-B64D-56E34646AE48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LcPeriod"/>
            </a:pPr>
            <a:r>
              <a:rPr lang="en-US" dirty="0"/>
              <a:t>Java how to program by </a:t>
            </a:r>
            <a:r>
              <a:rPr lang="en-US" dirty="0" err="1"/>
              <a:t>Deitel</a:t>
            </a:r>
            <a:endParaRPr lang="en-US" dirty="0"/>
          </a:p>
          <a:p>
            <a:pPr marL="571500" indent="-571500" algn="l">
              <a:buFont typeface="+mj-lt"/>
              <a:buAutoNum type="romanLcPeriod"/>
            </a:pPr>
            <a:r>
              <a:rPr lang="en-US" dirty="0"/>
              <a:t>Java the complete reference by Herbert </a:t>
            </a:r>
            <a:r>
              <a:rPr lang="en-US" dirty="0" err="1"/>
              <a:t>Schildt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CAB-0A19-4825-9291-9C2AAC507253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C699C-D731-4C73-9B68-E7280E07B10D}"/>
              </a:ext>
            </a:extLst>
          </p:cNvPr>
          <p:cNvSpPr txBox="1"/>
          <p:nvPr/>
        </p:nvSpPr>
        <p:spPr>
          <a:xfrm>
            <a:off x="76200" y="3657600"/>
            <a:ext cx="906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0" dirty="0">
                <a:latin typeface="Chiller" panose="04020404031007020602" pitchFamily="82" charset="0"/>
              </a:rPr>
              <a:t>Thank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3B4B-EF3D-43B1-B69A-CFA66D178DA4}" type="datetime1">
              <a:rPr lang="en-US" smtClean="0"/>
              <a:t>14-Jan-19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Work Description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4E7-377C-4EF9-AD55-14CD4E1BDD31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prstClr val="black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A Simple Notepad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FBEF-AB15-4932-9D7C-BB180F9B078A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/>
              <a:t>Through this project our goal is to learn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200" dirty="0"/>
              <a:t>Efficient OOP using </a:t>
            </a:r>
            <a:r>
              <a:rPr lang="en-US" sz="2200" dirty="0" smtClean="0"/>
              <a:t>JAVA</a:t>
            </a:r>
            <a:endParaRPr lang="en-US" sz="22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200" dirty="0"/>
              <a:t>To work in a group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200" dirty="0"/>
              <a:t>To create a desktop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2C15-FEE9-458E-AE55-668278C1A1BB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Through this project our goal is to </a:t>
            </a:r>
            <a:r>
              <a:rPr lang="en-US" sz="2600" dirty="0" smtClean="0"/>
              <a:t>create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New small lightweight notepad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A flavor of IDE (</a:t>
            </a:r>
            <a:r>
              <a:rPr lang="en-US" sz="2200" dirty="0"/>
              <a:t>I</a:t>
            </a:r>
            <a:r>
              <a:rPr lang="en-US" sz="2200" dirty="0" smtClean="0"/>
              <a:t>ntegrated </a:t>
            </a:r>
            <a:r>
              <a:rPr lang="en-US" sz="2200" dirty="0"/>
              <a:t>D</a:t>
            </a:r>
            <a:r>
              <a:rPr lang="en-US" sz="2200" dirty="0" smtClean="0"/>
              <a:t>evelopment Environment)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4E7-377C-4EF9-AD55-14CD4E1BDD31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iXpad</a:t>
            </a:r>
            <a:r>
              <a:rPr lang="en-US" dirty="0"/>
              <a:t>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Bookmark 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Checking duplicity of any text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Capabilities of sentence or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Line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Multiple tab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Show recent opened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Dark &amp; light </a:t>
            </a:r>
            <a:r>
              <a:rPr lang="en-US" sz="1800" dirty="0" smtClean="0"/>
              <a:t>theme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Support </a:t>
            </a:r>
            <a:r>
              <a:rPr lang="en-US" sz="1800" dirty="0"/>
              <a:t>system highlighting </a:t>
            </a:r>
            <a:r>
              <a:rPr lang="en-US" sz="1800" dirty="0" smtClean="0"/>
              <a:t>for C </a:t>
            </a:r>
            <a:r>
              <a:rPr lang="en-US" sz="1800" dirty="0"/>
              <a:t>&amp; C++ </a:t>
            </a:r>
            <a:r>
              <a:rPr lang="en-US" sz="1800" dirty="0" smtClean="0"/>
              <a:t>language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5A01-AA1C-48CC-B473-6DBEDF968F2B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98974"/>
            <a:ext cx="6571343" cy="1054782"/>
          </a:xfrm>
        </p:spPr>
        <p:txBody>
          <a:bodyPr>
            <a:normAutofit/>
          </a:bodyPr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+mj-lt"/>
              <a:buAutoNum type="romanLcPeriod"/>
            </a:pPr>
            <a:r>
              <a:rPr lang="en-US" dirty="0"/>
              <a:t>Source </a:t>
            </a:r>
            <a:r>
              <a:rPr lang="en-US" dirty="0" smtClean="0"/>
              <a:t>code (with a </a:t>
            </a:r>
            <a:r>
              <a:rPr lang="en-US" dirty="0" err="1" smtClean="0"/>
              <a:t>gitlab</a:t>
            </a:r>
            <a:r>
              <a:rPr lang="en-US" dirty="0" smtClean="0"/>
              <a:t> repository)</a:t>
            </a:r>
            <a:endParaRPr lang="en-US" dirty="0"/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/>
              <a:t>Documentation</a:t>
            </a:r>
            <a:endParaRPr lang="en-US" dirty="0"/>
          </a:p>
          <a:p>
            <a:pPr marL="571500" indent="-571500" algn="l">
              <a:buFont typeface="+mj-lt"/>
              <a:buAutoNum type="romanLcPeriod"/>
            </a:pPr>
            <a:r>
              <a:rPr lang="en-US" dirty="0"/>
              <a:t>User manual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/>
              <a:t>A .ppt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A2A-E137-45A9-8114-4E989C63BC32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no issues available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65EB-CE0D-48C5-B84C-9EA01A2AC12F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no suggestions available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0A0-F9F6-40B6-AC0C-D5DCFEDDD246}" type="datetime1">
              <a:rPr lang="en-US" smtClean="0"/>
              <a:t>14-Jan-19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BA4B-955C-48F2-86BD-DE9B73301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287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Chiller</vt:lpstr>
      <vt:lpstr>Gill Sans MT</vt:lpstr>
      <vt:lpstr>Harrington</vt:lpstr>
      <vt:lpstr>Wingdings</vt:lpstr>
      <vt:lpstr>Gallery</vt:lpstr>
      <vt:lpstr>iXPAD</vt:lpstr>
      <vt:lpstr>Contents</vt:lpstr>
      <vt:lpstr>Introduction</vt:lpstr>
      <vt:lpstr>Objectives</vt:lpstr>
      <vt:lpstr>Objectives (cont…)</vt:lpstr>
      <vt:lpstr>iXpad Description</vt:lpstr>
      <vt:lpstr>Project Deliverables</vt:lpstr>
      <vt:lpstr>Issues</vt:lpstr>
      <vt:lpstr>Suggestions</vt:lpstr>
      <vt:lpstr>Requirements</vt:lpstr>
      <vt:lpstr>Work description</vt:lpstr>
      <vt:lpstr>Proposed time line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1.Overview:</dc:title>
  <dc:creator>Abrar</dc:creator>
  <cp:lastModifiedBy>sunaansultan3@gmail.com</cp:lastModifiedBy>
  <cp:revision>32</cp:revision>
  <dcterms:created xsi:type="dcterms:W3CDTF">2019-01-13T18:01:24Z</dcterms:created>
  <dcterms:modified xsi:type="dcterms:W3CDTF">2019-01-14T06:57:29Z</dcterms:modified>
</cp:coreProperties>
</file>