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3" r:id="rId1"/>
  </p:sldMasterIdLst>
  <p:sldIdLst>
    <p:sldId id="27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873D-8188-4207-9B06-3AD2E8A2BA4A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AD-EC74-4059-8049-B8DD7A25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8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873D-8188-4207-9B06-3AD2E8A2BA4A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AD-EC74-4059-8049-B8DD7A25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2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873D-8188-4207-9B06-3AD2E8A2BA4A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AD-EC74-4059-8049-B8DD7A25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06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873D-8188-4207-9B06-3AD2E8A2BA4A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AD-EC74-4059-8049-B8DD7A251F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13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873D-8188-4207-9B06-3AD2E8A2BA4A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AD-EC74-4059-8049-B8DD7A25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71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873D-8188-4207-9B06-3AD2E8A2BA4A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AD-EC74-4059-8049-B8DD7A25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4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873D-8188-4207-9B06-3AD2E8A2BA4A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AD-EC74-4059-8049-B8DD7A25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73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873D-8188-4207-9B06-3AD2E8A2BA4A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AD-EC74-4059-8049-B8DD7A25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8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873D-8188-4207-9B06-3AD2E8A2BA4A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AD-EC74-4059-8049-B8DD7A25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3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873D-8188-4207-9B06-3AD2E8A2BA4A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AD-EC74-4059-8049-B8DD7A25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873D-8188-4207-9B06-3AD2E8A2BA4A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AD-EC74-4059-8049-B8DD7A25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90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873D-8188-4207-9B06-3AD2E8A2BA4A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AD-EC74-4059-8049-B8DD7A25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1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873D-8188-4207-9B06-3AD2E8A2BA4A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AD-EC74-4059-8049-B8DD7A25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7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873D-8188-4207-9B06-3AD2E8A2BA4A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AD-EC74-4059-8049-B8DD7A25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873D-8188-4207-9B06-3AD2E8A2BA4A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AD-EC74-4059-8049-B8DD7A25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50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873D-8188-4207-9B06-3AD2E8A2BA4A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AD-EC74-4059-8049-B8DD7A25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873D-8188-4207-9B06-3AD2E8A2BA4A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AD-EC74-4059-8049-B8DD7A25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B2873D-8188-4207-9B06-3AD2E8A2BA4A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C54AD-EC74-4059-8049-B8DD7A25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28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4" r:id="rId1"/>
    <p:sldLayoutId id="2147484315" r:id="rId2"/>
    <p:sldLayoutId id="2147484316" r:id="rId3"/>
    <p:sldLayoutId id="2147484317" r:id="rId4"/>
    <p:sldLayoutId id="2147484318" r:id="rId5"/>
    <p:sldLayoutId id="2147484319" r:id="rId6"/>
    <p:sldLayoutId id="2147484320" r:id="rId7"/>
    <p:sldLayoutId id="2147484321" r:id="rId8"/>
    <p:sldLayoutId id="2147484322" r:id="rId9"/>
    <p:sldLayoutId id="2147484323" r:id="rId10"/>
    <p:sldLayoutId id="2147484324" r:id="rId11"/>
    <p:sldLayoutId id="2147484325" r:id="rId12"/>
    <p:sldLayoutId id="2147484326" r:id="rId13"/>
    <p:sldLayoutId id="2147484327" r:id="rId14"/>
    <p:sldLayoutId id="2147484328" r:id="rId15"/>
    <p:sldLayoutId id="2147484329" r:id="rId16"/>
    <p:sldLayoutId id="214748433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iXPAD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53" y="2052638"/>
            <a:ext cx="5498620" cy="4195762"/>
          </a:xfrm>
        </p:spPr>
      </p:pic>
    </p:spTree>
    <p:extLst>
      <p:ext uri="{BB962C8B-B14F-4D97-AF65-F5344CB8AC3E}">
        <p14:creationId xmlns:p14="http://schemas.microsoft.com/office/powerpoint/2010/main" val="11941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498080" cy="1143000"/>
          </a:xfrm>
        </p:spPr>
        <p:txBody>
          <a:bodyPr/>
          <a:lstStyle/>
          <a:p>
            <a:r>
              <a:rPr lang="en-US" dirty="0" smtClean="0"/>
              <a:t>Show recent opened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286000"/>
            <a:ext cx="2743200" cy="3962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In this </a:t>
            </a:r>
            <a:r>
              <a:rPr lang="en-US" sz="2400" dirty="0" smtClean="0"/>
              <a:t>feature we can see files which we used recently.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752600"/>
            <a:ext cx="3905773" cy="452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6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 &amp; Light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Dark &amp; Light </a:t>
            </a:r>
            <a:r>
              <a:rPr lang="en-US" dirty="0" smtClean="0"/>
              <a:t>theme are widget of window.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5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highlighting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09800"/>
            <a:ext cx="2450592" cy="40386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In this feature </a:t>
            </a:r>
            <a:r>
              <a:rPr lang="en-US" sz="2400" dirty="0" smtClean="0"/>
              <a:t> we can highlighting </a:t>
            </a:r>
            <a:r>
              <a:rPr lang="en-US" sz="2400" dirty="0"/>
              <a:t>Syntax</a:t>
            </a:r>
            <a:r>
              <a:rPr lang="en-US" sz="2400" dirty="0" smtClean="0"/>
              <a:t> </a:t>
            </a:r>
            <a:r>
              <a:rPr lang="en-US" sz="2400" dirty="0"/>
              <a:t>for C &amp; C++ programming </a:t>
            </a:r>
            <a:r>
              <a:rPr lang="en-US" sz="2400" dirty="0" smtClean="0"/>
              <a:t>languages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981200"/>
            <a:ext cx="3800994" cy="430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9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In this </a:t>
            </a:r>
            <a:r>
              <a:rPr lang="en-US" dirty="0" smtClean="0"/>
              <a:t>feature we can spell </a:t>
            </a:r>
            <a:r>
              <a:rPr lang="en-US" dirty="0" err="1" smtClean="0"/>
              <a:t>chek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7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In this </a:t>
            </a:r>
            <a:r>
              <a:rPr lang="en-US" dirty="0" smtClean="0"/>
              <a:t>feature we can know the meaning of English 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8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Output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263704"/>
            <a:ext cx="6711950" cy="3773629"/>
          </a:xfrm>
        </p:spPr>
      </p:pic>
    </p:spTree>
    <p:extLst>
      <p:ext uri="{BB962C8B-B14F-4D97-AF65-F5344CB8AC3E}">
        <p14:creationId xmlns:p14="http://schemas.microsoft.com/office/powerpoint/2010/main" val="1126136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5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3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66800"/>
            <a:ext cx="4495800" cy="1752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Supervisor:</a:t>
            </a:r>
          </a:p>
          <a:p>
            <a:pPr marL="0" indent="0"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Falguni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Roy</a:t>
            </a:r>
          </a:p>
          <a:p>
            <a:pPr marL="0" indent="0"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Lecturer, IIT, NSTU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76400" y="3296265"/>
            <a:ext cx="51816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Submitted By: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Abrar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Hossain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(ASH1825005M)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Azad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Hossain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(ASH1825014M)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Saima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Nawal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(MUH1825041F)</a:t>
            </a:r>
          </a:p>
        </p:txBody>
      </p:sp>
    </p:spTree>
    <p:extLst>
      <p:ext uri="{BB962C8B-B14F-4D97-AF65-F5344CB8AC3E}">
        <p14:creationId xmlns:p14="http://schemas.microsoft.com/office/powerpoint/2010/main" val="239608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endParaRPr lang="en-US" sz="2400" dirty="0" smtClean="0"/>
          </a:p>
          <a:p>
            <a:pPr marL="114300" indent="0" algn="just">
              <a:buNone/>
            </a:pPr>
            <a:endParaRPr lang="en-US" sz="2400" dirty="0"/>
          </a:p>
          <a:p>
            <a:pPr marL="114300" indent="0" algn="just">
              <a:buNone/>
            </a:pPr>
            <a:endParaRPr lang="en-US" sz="2400" dirty="0" smtClean="0"/>
          </a:p>
          <a:p>
            <a:pPr marL="114300" indent="0" algn="just">
              <a:buNone/>
            </a:pPr>
            <a:r>
              <a:rPr lang="en-US" sz="2400" dirty="0" smtClean="0"/>
              <a:t>This is a text editor like notepad. Basically we add some wow feature in this text editor such as checking duplicity of two files, bookmark file, spell checking, </a:t>
            </a:r>
            <a:r>
              <a:rPr lang="en-US" sz="2400" dirty="0"/>
              <a:t>E</a:t>
            </a:r>
            <a:r>
              <a:rPr lang="en-US" sz="2400" dirty="0" smtClean="0"/>
              <a:t>nglish word meaning.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56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SzPct val="123000"/>
              <a:buNone/>
            </a:pPr>
            <a:r>
              <a:rPr lang="en-US" sz="2000" dirty="0"/>
              <a:t>• Bookmarking </a:t>
            </a:r>
            <a:r>
              <a:rPr lang="en-US" sz="2000" dirty="0" smtClean="0"/>
              <a:t>ability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Checking duplicity of any text files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Capitalization of sentences or words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Line number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Multiple tab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Show recent opened files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Dark &amp; Light theme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Syntax highlighting for C &amp; C++ programming languages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Suggestions for words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Spell Checking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206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498080" cy="1143000"/>
          </a:xfrm>
        </p:spPr>
        <p:txBody>
          <a:bodyPr/>
          <a:lstStyle/>
          <a:p>
            <a:r>
              <a:rPr lang="en-US" dirty="0" smtClean="0"/>
              <a:t>Bookmark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2755392" cy="4800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2400" dirty="0" smtClean="0"/>
              <a:t>If you think you need this tab later. Then you can bookmark it. When you need this tab , then you can easily going these tab by clicking bookmark view.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42" y="1600200"/>
            <a:ext cx="4253304" cy="42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duplicity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2755392" cy="4800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endParaRPr lang="en-US" sz="2400" dirty="0" smtClean="0"/>
          </a:p>
          <a:p>
            <a:pPr marL="114300" indent="0" algn="just">
              <a:buNone/>
            </a:pPr>
            <a:endParaRPr lang="en-US" sz="2400" dirty="0"/>
          </a:p>
          <a:p>
            <a:pPr marL="114300" indent="0" algn="just">
              <a:buNone/>
            </a:pPr>
            <a:endParaRPr lang="en-US" sz="2400" dirty="0" smtClean="0"/>
          </a:p>
          <a:p>
            <a:pPr marL="114300" indent="0" algn="just">
              <a:buNone/>
            </a:pPr>
            <a:r>
              <a:rPr lang="en-US" sz="2400" dirty="0" smtClean="0"/>
              <a:t>We can check duplicity of two files by this feature.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76400"/>
            <a:ext cx="4091377" cy="413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Capitalization of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2907792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In this feature first word will be capitalize.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35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In this </a:t>
            </a:r>
            <a:r>
              <a:rPr lang="en-US" sz="2400" dirty="0" smtClean="0"/>
              <a:t>feature we can know what is the number  of text editor.</a:t>
            </a:r>
            <a:endParaRPr lang="en-US" sz="2400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5"/>
          <a:stretch/>
        </p:blipFill>
        <p:spPr>
          <a:xfrm>
            <a:off x="1295400" y="2514600"/>
            <a:ext cx="7499350" cy="375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7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29" y="2052638"/>
            <a:ext cx="5524068" cy="4195762"/>
          </a:xfrm>
        </p:spPr>
      </p:pic>
    </p:spTree>
    <p:extLst>
      <p:ext uri="{BB962C8B-B14F-4D97-AF65-F5344CB8AC3E}">
        <p14:creationId xmlns:p14="http://schemas.microsoft.com/office/powerpoint/2010/main" val="902771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243</Words>
  <Application>Microsoft Office PowerPoint</Application>
  <PresentationFormat>On-screen Show (4:3)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Times New Roman</vt:lpstr>
      <vt:lpstr>Wingdings 2</vt:lpstr>
      <vt:lpstr>Wingdings 3</vt:lpstr>
      <vt:lpstr>Ion</vt:lpstr>
      <vt:lpstr>iXPAD</vt:lpstr>
      <vt:lpstr>PowerPoint Presentation</vt:lpstr>
      <vt:lpstr>Introduction </vt:lpstr>
      <vt:lpstr>Requirements</vt:lpstr>
      <vt:lpstr>Bookmark</vt:lpstr>
      <vt:lpstr>Checking duplicity</vt:lpstr>
      <vt:lpstr>Capitalization of sentences</vt:lpstr>
      <vt:lpstr>Line number</vt:lpstr>
      <vt:lpstr>Multiple tab</vt:lpstr>
      <vt:lpstr>Show recent opened files</vt:lpstr>
      <vt:lpstr>Dark &amp; Light theme</vt:lpstr>
      <vt:lpstr>Syntax highlighting</vt:lpstr>
      <vt:lpstr>Spell Checking</vt:lpstr>
      <vt:lpstr>Dictionary</vt:lpstr>
      <vt:lpstr>Project Output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HP</dc:creator>
  <cp:lastModifiedBy>saima</cp:lastModifiedBy>
  <cp:revision>17</cp:revision>
  <dcterms:created xsi:type="dcterms:W3CDTF">2019-05-08T14:28:50Z</dcterms:created>
  <dcterms:modified xsi:type="dcterms:W3CDTF">2019-05-11T04:04:29Z</dcterms:modified>
</cp:coreProperties>
</file>