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303" r:id="rId5"/>
    <p:sldId id="304" r:id="rId6"/>
    <p:sldId id="305" r:id="rId7"/>
    <p:sldId id="306" r:id="rId8"/>
    <p:sldId id="307" r:id="rId9"/>
    <p:sldId id="308" r:id="rId10"/>
    <p:sldId id="311" r:id="rId11"/>
    <p:sldId id="313" r:id="rId12"/>
    <p:sldId id="314" r:id="rId13"/>
    <p:sldId id="309" r:id="rId14"/>
    <p:sldId id="316" r:id="rId15"/>
    <p:sldId id="315" r:id="rId16"/>
    <p:sldId id="30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278" y="-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03:17:37.18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4870 0 1728,'-1'1'84,"1"-1"0,-1 0 0,1 1 0,-1-1 0,1 0 0,-1 1 0,1-1 0,0 1 0,-1-1 0,1 0 0,-1 1 0,1-1-1,0 1 1,-1-1 0,1 1 0,0 0 0,0-1 0,-1 1 0,1-1 0,0 1 0,0-1 0,0 1 0,0 0 0,0 0-84,-4 20 78,3-15 165,-1 13-8,0 0-1,2 1 1,0-1 0,1 0-1,1 0 1,2 7-235,-3-15 98,0 0 0,-1-1 0,0 1 1,-1 0-1,0 0 0,-1-1 0,0 1 1,-1-1-1,0 1 0,-2 2-98,-9 22 154,-1-1 0,-7 9-154,13-26 176,-16 28-103,-1 0 0,-3-2 0,-4 2-73,22-31 36,-1-1 0,-1 0 0,0-1 0,-10 7-36,-60 40 213,55-40-245,-1 1 207,0-1 0,-2-1 0,0-2 0,-1-1 0,-25 8-175,6-6 178,-25 7-104,0-2-1,-27 1-73,-255 18 271,267-32-312,-328 50 83,51-6-237,361-52 198,-149 10 62,-3 2-60,-26 2 170,108-11-190,0 3-1,-19 7 16,27 0 130,22-7-161,0 3-1,0 2 1,2 2 0,-22 10 31,-158 88-129,128-61 109,-32 21 64,100-54-59,1 2 1,1 1-1,-7 7 15,-1 7-66,1 2 0,-20 28 66,-54 84-2,23-7-142,62-102 198,-15 32-74,-18 54 20,18-38 78,-10 7-136,25-52 77,2 1-1,-3 12-18,-40 114-187,36-81 254,4 1 0,2 16-67,2-13-86,-9 9 179,7-25-132,-4 25-27,-28 102 206,12-56-182,-13 103 42,39-174 97,-5 2-97,-3 19-177,16-70 306,-7 18-129,9-31 10,0 1 1,2 0-1,0 0 1,1 0-1,0 0 1,0 15-11,0 134-70,5-104 14,3 1-1,2-2 0,4 4 57,-1-15 7,1-1 1,3-1-1,2 0 1,2 0-1,21 39-7,-8-26-6,56 102-48,-69-133 72,1 0 0,2-1-1,1-1 1,7 5-18,-1-6 12,1-1 1,2-1-1,18 10-12,-11-8 0,-1 1 0,6 9 0,176 155-91,-201-175 105,1-2-1,0 0 1,5 1-14,-2-1-15,0 1 0,8 9 15,-19-15 24,0 0-1,1 0 0,-1-1 1,1 0-1,1-1 1,0-1-1,0 0 1,0 0-1,1-1 1,4 0-24,-15-4-8,0-1 0,0 1 1,1 0-1,-1 1 0,0-1 1,0 0-1,0 1 0,0 0 0,-1 0 8,10 1-1994,-12-3-1382</inkml:trace>
  <inkml:trace contextRef="#ctx0" brushRef="#br0" timeOffset="1228.6579">807 6173 1888,'-18'-2'1072,"18"2"-603,0 0-207,6 8-300,-1-1 38,1 1-1,0-2 0,0 1 1,1-1-1,0 0 1,7 5 0,-10-8 41,16 11 66,1-1 0,0-1 0,1 0 0,0-2 0,2-1-107,1 2 238,-11-5-103,0-1 0,1-1 0,-1 0 1,1-1-1,0 0 0,6-1-135,26 1 86,19-3-86,-35 0 20,91-3 412,-115 3-333,-3 0-31,1 1-1,-1-1 1,1 0 0,-1-1-1,1 1 1,-1-1-1,1 0 1,-1 0 0,0-1-1,1 1 1,0-1-68,-5 1 39,0 1 0,1-1 0,-1 1 0,0-1 0,1 1 0,-1-1 0,0 0-1,0 1 1,0-1 0,0 0 0,1 1 0,-1-1 0,0 1 0,0-1 0,0 0 0,0 1 0,-1-1 0,1 0 0,0 1 0,0-1 0,0 0 0,0 1 0,-1-1 0,1 1-39,-8-20 387,5 14-216,-9-19 105,-1-1 0,-2 2 0,-10-14-276,-13-19 340,9 2-405,2 0 1,-4-19 64,-10-20-63,-4-14 58,35 91-215,9 16 196,0-1-1,0 1 0,-1-1 1,1 1-1,1-1 0,-1 0 0,0 1 1,0-1-1,1 0 0,-1 0 1,1 0-1,-1 0 0,1 0 0,0 0 25,0 1-90,0 1-44,0 0-42,12-3-5322,-6-4 3866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15T06:14:19.72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65 8 6560,'-27'-7'2432,"23"7"-1888,-5 4-160,9-4-1120,-8 3 320,8-3-896,-5 5 768,2-3-1440,3-2 1120,-8 5-1440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4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64" y="29227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xmlns="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xmlns="" id="{5276B869-077B-4D10-ADB8-C59CA3463219}"/>
              </a:ext>
            </a:extLst>
          </p:cNvPr>
          <p:cNvCxnSpPr/>
          <p:nvPr userDrawn="1"/>
        </p:nvCxnSpPr>
        <p:spPr>
          <a:xfrm>
            <a:off x="490770" y="767938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4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65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5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7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6194AA-1020-4FD3-88EB-CCF5EF22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03D03F-3A7E-44CF-B2ED-C111AAA9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xmlns="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xmlns="" id="{5276B869-077B-4D10-ADB8-C59CA3463219}"/>
              </a:ext>
            </a:extLst>
          </p:cNvPr>
          <p:cNvCxnSpPr/>
          <p:nvPr userDrawn="1"/>
        </p:nvCxnSpPr>
        <p:spPr>
          <a:xfrm>
            <a:off x="495794" y="325810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5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52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0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0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8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0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5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itchlabio/terraform-up-and-running-code" TargetMode="External"/><Relationship Id="rId2" Type="http://schemas.openxmlformats.org/officeDocument/2006/relationships/hyperlink" Target="https://bit.ly/2GbS5u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dtan4/terraformin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8" y="1607998"/>
            <a:ext cx="7474023" cy="823995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Cloud Platform Operations</a:t>
            </a:r>
            <a:endParaRPr lang="ko-KR" altLang="en-US" sz="44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6282ED8-9E5C-416D-ABCA-BD5F3480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4944" y="5357672"/>
            <a:ext cx="2949376" cy="548933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 Yoon | CEO</a:t>
            </a:r>
            <a:b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david@2miles.co.kr</a:t>
            </a:r>
            <a:endParaRPr lang="ko-KR" altLang="en-US" sz="2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584AE0B7-09D3-41C1-B2D8-3D00085CCEC5}"/>
              </a:ext>
            </a:extLst>
          </p:cNvPr>
          <p:cNvCxnSpPr>
            <a:cxnSpLocks/>
          </p:cNvCxnSpPr>
          <p:nvPr/>
        </p:nvCxnSpPr>
        <p:spPr>
          <a:xfrm>
            <a:off x="5253487" y="2563440"/>
            <a:ext cx="1869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DFFB6958-A0D7-430D-809C-327CCCB9DAD4}"/>
              </a:ext>
            </a:extLst>
          </p:cNvPr>
          <p:cNvSpPr txBox="1">
            <a:spLocks/>
          </p:cNvSpPr>
          <p:nvPr/>
        </p:nvSpPr>
        <p:spPr>
          <a:xfrm>
            <a:off x="3947170" y="2784640"/>
            <a:ext cx="4297660" cy="893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Day1 – </a:t>
            </a:r>
            <a:r>
              <a:rPr lang="ko-KR" altLang="en-US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r>
              <a:rPr lang="en-US" altLang="ko-KR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763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security_group.tf 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971408" y="1269275"/>
            <a:ext cx="9443709" cy="42780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600"/>
              <a:t>resource "</a:t>
            </a:r>
            <a:r>
              <a:rPr lang="en-US" sz="1600" err="1"/>
              <a:t>aws_default_security_group</a:t>
            </a:r>
            <a:r>
              <a:rPr lang="en-US" sz="1600"/>
              <a:t>" "user02_default" {</a:t>
            </a:r>
          </a:p>
          <a:p>
            <a:r>
              <a:rPr lang="en-US" sz="1600"/>
              <a:t>  </a:t>
            </a:r>
            <a:r>
              <a:rPr lang="en-US" sz="1600" err="1"/>
              <a:t>vpc_id</a:t>
            </a:r>
            <a:r>
              <a:rPr lang="en-US" sz="1600"/>
              <a:t> = "${aws_vpc.user02-vpc.id}"</a:t>
            </a:r>
            <a:endParaRPr lang="en-US" sz="1600">
              <a:ea typeface="맑은 고딕"/>
            </a:endParaRPr>
          </a:p>
          <a:p>
            <a:endParaRPr lang="en-US" sz="1600"/>
          </a:p>
          <a:p>
            <a:r>
              <a:rPr lang="en-US" sz="1600"/>
              <a:t>  ingress {</a:t>
            </a:r>
            <a:endParaRPr lang="en-US" sz="1600">
              <a:ea typeface="맑은 고딕"/>
            </a:endParaRPr>
          </a:p>
          <a:p>
            <a:r>
              <a:rPr lang="en-US" sz="1600"/>
              <a:t>    protocol  = -1</a:t>
            </a:r>
            <a:endParaRPr lang="en-US" sz="1600">
              <a:ea typeface="맑은 고딕"/>
            </a:endParaRPr>
          </a:p>
          <a:p>
            <a:r>
              <a:rPr lang="en-US" sz="1600"/>
              <a:t>    self      = true</a:t>
            </a:r>
            <a:endParaRPr lang="en-US" sz="1600">
              <a:ea typeface="맑은 고딕"/>
            </a:endParaRPr>
          </a:p>
          <a:p>
            <a:r>
              <a:rPr lang="en-US" sz="1600"/>
              <a:t>    </a:t>
            </a:r>
            <a:r>
              <a:rPr lang="en-US" sz="1600" err="1"/>
              <a:t>from_port</a:t>
            </a:r>
            <a:r>
              <a:rPr lang="en-US" sz="1600"/>
              <a:t> = 0</a:t>
            </a:r>
            <a:endParaRPr lang="en-US" sz="1600">
              <a:ea typeface="맑은 고딕"/>
            </a:endParaRPr>
          </a:p>
          <a:p>
            <a:r>
              <a:rPr lang="en-US" sz="1600"/>
              <a:t>    </a:t>
            </a:r>
            <a:r>
              <a:rPr lang="en-US" sz="1600" err="1"/>
              <a:t>to_port</a:t>
            </a:r>
            <a:r>
              <a:rPr lang="en-US" sz="1600"/>
              <a:t>   = 0</a:t>
            </a:r>
            <a:endParaRPr lang="en-US" sz="1600">
              <a:ea typeface="맑은 고딕"/>
            </a:endParaRPr>
          </a:p>
          <a:p>
            <a:r>
              <a:rPr lang="en-US" sz="1600"/>
              <a:t>  }</a:t>
            </a:r>
            <a:endParaRPr lang="en-US" sz="1600">
              <a:ea typeface="맑은 고딕"/>
            </a:endParaRPr>
          </a:p>
          <a:p>
            <a:endParaRPr lang="en-US" sz="1600"/>
          </a:p>
          <a:p>
            <a:r>
              <a:rPr lang="en-US" sz="1600"/>
              <a:t>  egress {</a:t>
            </a:r>
            <a:endParaRPr lang="en-US" sz="1600">
              <a:ea typeface="맑은 고딕"/>
            </a:endParaRPr>
          </a:p>
          <a:p>
            <a:r>
              <a:rPr lang="en-US" sz="1600"/>
              <a:t>    </a:t>
            </a:r>
            <a:r>
              <a:rPr lang="en-US" sz="1600" err="1"/>
              <a:t>from_port</a:t>
            </a:r>
            <a:r>
              <a:rPr lang="en-US" sz="1600"/>
              <a:t>   = 0</a:t>
            </a:r>
            <a:endParaRPr lang="en-US" sz="1600">
              <a:ea typeface="맑은 고딕"/>
            </a:endParaRPr>
          </a:p>
          <a:p>
            <a:r>
              <a:rPr lang="en-US" sz="1600"/>
              <a:t>    </a:t>
            </a:r>
            <a:r>
              <a:rPr lang="en-US" sz="1600" err="1"/>
              <a:t>to_port</a:t>
            </a:r>
            <a:r>
              <a:rPr lang="en-US" sz="1600"/>
              <a:t>     = 0</a:t>
            </a:r>
            <a:endParaRPr lang="en-US" sz="1600">
              <a:ea typeface="맑은 고딕"/>
            </a:endParaRPr>
          </a:p>
          <a:p>
            <a:r>
              <a:rPr lang="en-US" sz="1600"/>
              <a:t>    protocol    = "-1"</a:t>
            </a:r>
            <a:endParaRPr lang="en-US" sz="1600">
              <a:ea typeface="맑은 고딕"/>
            </a:endParaRPr>
          </a:p>
          <a:p>
            <a:r>
              <a:rPr lang="en-US" sz="1600"/>
              <a:t>    </a:t>
            </a:r>
            <a:r>
              <a:rPr lang="en-US" sz="1600" err="1"/>
              <a:t>cidr_blocks</a:t>
            </a:r>
            <a:r>
              <a:rPr lang="en-US" sz="1600"/>
              <a:t> = ["0.0.0.0/0"]</a:t>
            </a:r>
            <a:endParaRPr lang="en-US" sz="1600">
              <a:ea typeface="맑은 고딕"/>
            </a:endParaRPr>
          </a:p>
          <a:p>
            <a:r>
              <a:rPr lang="en-US" sz="1600"/>
              <a:t>  }</a:t>
            </a:r>
            <a:endParaRPr lang="en-US" sz="1600">
              <a:ea typeface="맑은 고딕"/>
            </a:endParaRPr>
          </a:p>
          <a:p>
            <a:r>
              <a:rPr lang="en-US" sz="1600"/>
              <a:t>}</a:t>
            </a:r>
            <a:endParaRPr lang="en-US" sz="1600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899528" y="899943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security_group.tf</a:t>
            </a:r>
          </a:p>
        </p:txBody>
      </p:sp>
    </p:spTree>
    <p:extLst>
      <p:ext uri="{BB962C8B-B14F-4D97-AF65-F5344CB8AC3E}">
        <p14:creationId xmlns:p14="http://schemas.microsoft.com/office/powerpoint/2010/main" val="31754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2" y="165798"/>
            <a:ext cx="1110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Bastion </a:t>
            </a:r>
            <a:r>
              <a:rPr lang="ko-KR" altLang="en-US" sz="2800"/>
              <a:t>네트워크에 </a:t>
            </a:r>
            <a:r>
              <a:rPr lang="en-US" altLang="ko-KR" sz="2800"/>
              <a:t>VM </a:t>
            </a:r>
            <a:r>
              <a:rPr lang="ko-KR" altLang="en-US" sz="2800"/>
              <a:t>생성 </a:t>
            </a:r>
            <a:r>
              <a:rPr lang="en-US" altLang="ko-KR" sz="2800"/>
              <a:t>bastion.tf   (2/2) </a:t>
            </a:r>
            <a:r>
              <a:rPr lang="en-US" sz="2800"/>
              <a:t> 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820683" y="1374379"/>
            <a:ext cx="9443709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resource "aws_eip" "bastion_1a" {</a:t>
            </a:r>
            <a:endParaRPr lang="ko-KR" altLang="en-US"/>
          </a:p>
          <a:p>
            <a:r>
              <a:rPr lang="en-US" sz="1400">
                <a:ea typeface="+mn-lt"/>
                <a:cs typeface="+mn-lt"/>
              </a:rPr>
              <a:t>  instance = "${aws_instance.bastion_1a.id}"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vpc      = true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}</a:t>
            </a:r>
            <a:endParaRPr lang="en-US"/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resource "aws_instance" "bastion_1a" {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ami               = "${var.amazon_linux}"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availability_zone = "ap-northeast-1a"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instance_type     = "t2.nano"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key_name          = "${var.dev_keyname}"</a:t>
            </a:r>
            <a:endParaRPr lang="en-US"/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vpc_security_group_ids = [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"${aws_security_group.bastion.id}",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"${aws_default_security_group.dev_default.id}",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]</a:t>
            </a:r>
            <a:endParaRPr lang="en-US"/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subnet_id                   = "${aws_subnet.public_1a.id}"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associate_public_ip_address = true</a:t>
            </a:r>
            <a:endParaRPr lang="en-US"/>
          </a:p>
          <a:p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  tags {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   Name = "bastion-1a"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  }</a:t>
            </a:r>
            <a:endParaRPr lang="en-US"/>
          </a:p>
          <a:p>
            <a:r>
              <a:rPr lang="en-US" sz="1400">
                <a:ea typeface="+mn-lt"/>
                <a:cs typeface="+mn-lt"/>
              </a:rPr>
              <a:t>}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733731" y="924564"/>
            <a:ext cx="12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bastion.tf</a:t>
            </a:r>
          </a:p>
        </p:txBody>
      </p:sp>
    </p:spTree>
    <p:extLst>
      <p:ext uri="{BB962C8B-B14F-4D97-AF65-F5344CB8AC3E}">
        <p14:creationId xmlns:p14="http://schemas.microsoft.com/office/powerpoint/2010/main" val="154256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variable.tf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variable "amazon_linux" {</a:t>
            </a:r>
          </a:p>
          <a:p>
            <a:r>
              <a:rPr lang="en-US"/>
              <a:t>  # Amazon Linux AMI 2017.03.1 (HVM), SSD Volume Type - ami-4af5022c</a:t>
            </a:r>
          </a:p>
          <a:p>
            <a:r>
              <a:rPr lang="en-US"/>
              <a:t>  default = "ami-4af5022c"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variable "dev_keyname" {</a:t>
            </a:r>
          </a:p>
          <a:p>
            <a:r>
              <a:rPr lang="en-US"/>
              <a:t>  default = "2dal-dev"</a:t>
            </a:r>
          </a:p>
          <a:p>
            <a:r>
              <a:rPr lang="en-US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128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variable.tf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D6D5B49-FD4C-42ED-A663-7996B772740E}"/>
              </a:ext>
            </a:extLst>
          </p:cNvPr>
          <p:cNvSpPr/>
          <p:nvPr/>
        </p:nvSpPr>
        <p:spPr>
          <a:xfrm>
            <a:off x="945587" y="4523113"/>
            <a:ext cx="9850902" cy="1323439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4000"/>
              <a:t>&lt;Private Key </a:t>
            </a:r>
            <a:r>
              <a:rPr lang="ko-KR" altLang="en-US" sz="4000">
                <a:ea typeface="맑은 고딕"/>
              </a:rPr>
              <a:t>등록</a:t>
            </a:r>
            <a:r>
              <a:rPr lang="en-US" altLang="ko-KR" sz="4000">
                <a:ea typeface="맑은 고딕"/>
              </a:rPr>
              <a:t>&gt;</a:t>
            </a:r>
            <a:endParaRPr lang="en-US" altLang="ko-KR" sz="4000">
              <a:solidFill>
                <a:srgbClr val="FF0000"/>
              </a:solidFill>
              <a:ea typeface="맑은 고딕"/>
            </a:endParaRPr>
          </a:p>
          <a:p>
            <a:r>
              <a:rPr lang="en-US" sz="4000"/>
              <a:t>$terraform import ~/.</a:t>
            </a:r>
            <a:r>
              <a:rPr lang="en-US" sz="4000" err="1"/>
              <a:t>ssh</a:t>
            </a:r>
            <a:r>
              <a:rPr lang="en-US" sz="4000"/>
              <a:t>/</a:t>
            </a:r>
            <a:r>
              <a:rPr lang="en-US" sz="4000" err="1"/>
              <a:t>id_rsa</a:t>
            </a:r>
            <a:r>
              <a:rPr lang="en-US" sz="4000"/>
              <a:t>  2dal-dev</a:t>
            </a:r>
            <a:endParaRPr lang="en-US" sz="4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33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</a:t>
            </a:r>
            <a:r>
              <a:rPr lang="ko-KR" altLang="en-US" sz="2800"/>
              <a:t>과제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885997" y="1261424"/>
            <a:ext cx="100013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Subnet private_1a </a:t>
            </a:r>
            <a:r>
              <a:rPr lang="ko-KR" altLang="en-US"/>
              <a:t>에 </a:t>
            </a:r>
            <a:r>
              <a:rPr lang="en-US" altLang="ko-KR"/>
              <a:t>VM</a:t>
            </a:r>
            <a:r>
              <a:rPr lang="ko-KR" altLang="en-US"/>
              <a:t>을 생성하고 </a:t>
            </a:r>
            <a:r>
              <a:rPr lang="en-US" altLang="ko-KR"/>
              <a:t>(</a:t>
            </a:r>
            <a:r>
              <a:rPr lang="ko-KR" altLang="en-US"/>
              <a:t>공인</a:t>
            </a:r>
            <a:r>
              <a:rPr lang="en-US" altLang="ko-KR"/>
              <a:t>IP</a:t>
            </a:r>
            <a:r>
              <a:rPr lang="ko-KR" altLang="en-US"/>
              <a:t>없이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Bastion VM</a:t>
            </a:r>
            <a:r>
              <a:rPr lang="ko-KR" altLang="en-US"/>
              <a:t>을 통해서 </a:t>
            </a:r>
            <a:r>
              <a:rPr lang="en-US" altLang="ko-KR"/>
              <a:t>SSH</a:t>
            </a:r>
            <a:r>
              <a:rPr lang="ko-KR" altLang="en-US"/>
              <a:t> 접속</a:t>
            </a:r>
            <a:r>
              <a:rPr lang="en-US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9824C11-93A8-4A83-9696-DB45B1AA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334" y="1678832"/>
            <a:ext cx="5406904" cy="51791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54DDEE12-45BA-4314-9675-3ACB4129595D}"/>
              </a:ext>
            </a:extLst>
          </p:cNvPr>
          <p:cNvSpPr/>
          <p:nvPr/>
        </p:nvSpPr>
        <p:spPr>
          <a:xfrm>
            <a:off x="4265525" y="4501662"/>
            <a:ext cx="631702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1.0.1.0/24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74FFFA3-AC4F-43FA-AB55-5F20734F0A68}"/>
              </a:ext>
            </a:extLst>
          </p:cNvPr>
          <p:cNvSpPr/>
          <p:nvPr/>
        </p:nvSpPr>
        <p:spPr>
          <a:xfrm>
            <a:off x="6558224" y="4503337"/>
            <a:ext cx="477297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E933C35-60BA-492E-B7BF-5A37C9EBDD03}"/>
              </a:ext>
            </a:extLst>
          </p:cNvPr>
          <p:cNvSpPr/>
          <p:nvPr/>
        </p:nvSpPr>
        <p:spPr>
          <a:xfrm>
            <a:off x="6228303" y="5781153"/>
            <a:ext cx="631702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7F69D7-6185-46B7-A956-2442EED65879}"/>
              </a:ext>
            </a:extLst>
          </p:cNvPr>
          <p:cNvSpPr/>
          <p:nvPr/>
        </p:nvSpPr>
        <p:spPr>
          <a:xfrm>
            <a:off x="3882767" y="5783667"/>
            <a:ext cx="765515" cy="79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1.0.101.0/24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5C1D25F-2D26-4473-B13C-11F4A7E90313}"/>
              </a:ext>
            </a:extLst>
          </p:cNvPr>
          <p:cNvSpPr/>
          <p:nvPr/>
        </p:nvSpPr>
        <p:spPr>
          <a:xfrm>
            <a:off x="6159473" y="5797901"/>
            <a:ext cx="72364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1.0.102.0/24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3103FCF-B790-4081-ABBF-9031DBAB02BB}"/>
              </a:ext>
            </a:extLst>
          </p:cNvPr>
          <p:cNvSpPr/>
          <p:nvPr/>
        </p:nvSpPr>
        <p:spPr>
          <a:xfrm>
            <a:off x="6544154" y="4501662"/>
            <a:ext cx="631702" cy="65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1.0.2.0/24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xmlns="" id="{6B9544B2-A4BE-44F9-A5DE-4DEDE5FD1BE7}"/>
                  </a:ext>
                </a:extLst>
              </p14:cNvPr>
              <p14:cNvContentPartPr/>
              <p14:nvPr/>
            </p14:nvContentPartPr>
            <p14:xfrm>
              <a:off x="3659153" y="3079386"/>
              <a:ext cx="1753200" cy="22838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B9544B2-A4BE-44F9-A5DE-4DEDE5FD1B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6153" y="3016396"/>
                <a:ext cx="1878840" cy="2409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125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SSH</a:t>
            </a:r>
            <a:r>
              <a:rPr lang="ko-KR" altLang="en-US" sz="2800"/>
              <a:t>접속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1000139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$ssh -i ~/.ssh/2dal-dev.pem -A ec2-user@{Bastion IP} -t ssh ubuntu@{Private instance IP}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접속 방법</a:t>
            </a:r>
            <a:endParaRPr lang="en-US" b="1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18930FA8-43BE-4C85-9690-F7DEAF91A4D8}"/>
                  </a:ext>
                </a:extLst>
              </p14:cNvPr>
              <p14:cNvContentPartPr/>
              <p14:nvPr/>
            </p14:nvContentPartPr>
            <p14:xfrm>
              <a:off x="814946" y="5502717"/>
              <a:ext cx="23400" cy="72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18930FA8-43BE-4C85-9690-F7DEAF91A4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946" y="5439717"/>
                <a:ext cx="14904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163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 자료</a:t>
            </a:r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4A0CE8-A561-4D08-94AF-FF1BA83B2028}"/>
              </a:ext>
            </a:extLst>
          </p:cNvPr>
          <p:cNvSpPr/>
          <p:nvPr/>
        </p:nvSpPr>
        <p:spPr>
          <a:xfrm>
            <a:off x="853603" y="1297346"/>
            <a:ext cx="93097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/>
              <a:t>자료 출처 </a:t>
            </a:r>
            <a:r>
              <a:rPr lang="en-US" altLang="ko-KR"/>
              <a:t>- </a:t>
            </a:r>
            <a:r>
              <a:rPr lang="en-US" altLang="ko-KR">
                <a:hlinkClick r:id="rId2"/>
              </a:rPr>
              <a:t>https://bit.ly/2GbS5uG</a:t>
            </a:r>
            <a:r>
              <a:rPr lang="en-US" altLang="ko-KR"/>
              <a:t> 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GitHub</a:t>
            </a:r>
            <a:r>
              <a:rPr lang="ko-KR" altLang="en-US"/>
              <a:t>참고 자료 </a:t>
            </a:r>
            <a:r>
              <a:rPr lang="en-US" altLang="ko-KR"/>
              <a:t>- </a:t>
            </a:r>
            <a:r>
              <a:rPr lang="en-US">
                <a:hlinkClick r:id="rId3"/>
              </a:rPr>
              <a:t>https://github.com/stitchlabio/terraform-up-and-running-code</a:t>
            </a:r>
            <a:r>
              <a:rPr lang="x-none"/>
              <a:t>   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GitHub</a:t>
            </a:r>
            <a:r>
              <a:rPr lang="ko-KR" altLang="en-US"/>
              <a:t>참고 자료 </a:t>
            </a:r>
            <a:r>
              <a:rPr lang="en-US" altLang="ko-KR"/>
              <a:t>- </a:t>
            </a:r>
            <a:r>
              <a:rPr lang="en-US">
                <a:hlinkClick r:id="rId4"/>
              </a:rPr>
              <a:t>https://github.com/dtan4/terraforming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81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9" y="3017002"/>
            <a:ext cx="8221926" cy="823995"/>
          </a:xfrm>
        </p:spPr>
        <p:txBody>
          <a:bodyPr>
            <a:noAutofit/>
          </a:bodyPr>
          <a:lstStyle/>
          <a:p>
            <a:r>
              <a:rPr lang="ko-KR" altLang="en-US" sz="115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218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698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AWS Terraform – provider.tf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939652" y="2430336"/>
            <a:ext cx="944370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provider "</a:t>
            </a:r>
            <a:r>
              <a:rPr lang="en-US" err="1"/>
              <a:t>aws</a:t>
            </a:r>
            <a:r>
              <a:rPr lang="en-US"/>
              <a:t>" {</a:t>
            </a:r>
          </a:p>
          <a:p>
            <a:r>
              <a:rPr lang="en-US"/>
              <a:t>  region = "ap-northeast-1"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794021" y="1783699"/>
            <a:ext cx="13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provider.tf</a:t>
            </a:r>
          </a:p>
        </p:txBody>
      </p:sp>
    </p:spTree>
    <p:extLst>
      <p:ext uri="{BB962C8B-B14F-4D97-AF65-F5344CB8AC3E}">
        <p14:creationId xmlns:p14="http://schemas.microsoft.com/office/powerpoint/2010/main" val="26105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756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AWS VPC </a:t>
            </a:r>
            <a:r>
              <a:rPr lang="ko-KR" altLang="en-US" sz="2800"/>
              <a:t>만들기 </a:t>
            </a:r>
            <a:r>
              <a:rPr lang="en-US" altLang="ko-KR" sz="2800"/>
              <a:t>– vpc.tf</a:t>
            </a:r>
            <a:r>
              <a:rPr lang="ko-KR" altLang="en-US" sz="2800"/>
              <a:t>    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resource "</a:t>
            </a:r>
            <a:r>
              <a:rPr lang="en-US" err="1"/>
              <a:t>aws_vpc</a:t>
            </a:r>
            <a:r>
              <a:rPr lang="en-US"/>
              <a:t>" "" {</a:t>
            </a:r>
          </a:p>
          <a:p>
            <a:r>
              <a:rPr lang="en-US"/>
              <a:t>  </a:t>
            </a:r>
            <a:r>
              <a:rPr lang="en-US" err="1"/>
              <a:t>cidr_block</a:t>
            </a:r>
            <a:r>
              <a:rPr lang="en-US"/>
              <a:t>           = "109.0.0.0/16"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enable_dns_hostnames</a:t>
            </a:r>
            <a:r>
              <a:rPr lang="en-US"/>
              <a:t> = true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enable_dns_support</a:t>
            </a:r>
            <a:r>
              <a:rPr lang="en-US"/>
              <a:t>   = true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instance_tenancy</a:t>
            </a:r>
            <a:r>
              <a:rPr lang="en-US"/>
              <a:t>     = "default"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/>
              <a:t>  tags = {</a:t>
            </a:r>
            <a:endParaRPr lang="en-US">
              <a:ea typeface="맑은 고딕"/>
            </a:endParaRPr>
          </a:p>
          <a:p>
            <a:r>
              <a:rPr lang="en-US"/>
              <a:t>    Name = "user09-vpc"</a:t>
            </a:r>
            <a:endParaRPr lang="en-US">
              <a:ea typeface="맑은 고딕"/>
            </a:endParaRPr>
          </a:p>
          <a:p>
            <a:r>
              <a:rPr lang="en-US"/>
              <a:t>  }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804069" y="165307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vpc.tf</a:t>
            </a:r>
          </a:p>
        </p:txBody>
      </p:sp>
    </p:spTree>
    <p:extLst>
      <p:ext uri="{BB962C8B-B14F-4D97-AF65-F5344CB8AC3E}">
        <p14:creationId xmlns:p14="http://schemas.microsoft.com/office/powerpoint/2010/main" val="141017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44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AWS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770443" y="1149283"/>
            <a:ext cx="4650644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resource "</a:t>
            </a:r>
            <a:r>
              <a:rPr lang="en-US" err="1"/>
              <a:t>aws_subnet</a:t>
            </a:r>
            <a:r>
              <a:rPr lang="en-US"/>
              <a:t>" "user02pub_1a" {</a:t>
            </a:r>
          </a:p>
          <a:p>
            <a:r>
              <a:rPr lang="en-US"/>
              <a:t>  </a:t>
            </a:r>
            <a:r>
              <a:rPr lang="en-US" err="1"/>
              <a:t>vpc_id</a:t>
            </a:r>
            <a:r>
              <a:rPr lang="en-US"/>
              <a:t>            = "${aws_vpc.dev.id}"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availability_zone</a:t>
            </a:r>
            <a:r>
              <a:rPr lang="en-US"/>
              <a:t> = "ap-northeast-1a"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cidr_block</a:t>
            </a:r>
            <a:r>
              <a:rPr lang="en-US"/>
              <a:t>        = "102.0.1.0/24"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/>
              <a:t>  tags {</a:t>
            </a:r>
            <a:endParaRPr lang="en-US">
              <a:ea typeface="맑은 고딕"/>
            </a:endParaRPr>
          </a:p>
          <a:p>
            <a:r>
              <a:rPr lang="en-US"/>
              <a:t>    Name = "public-1a"</a:t>
            </a:r>
            <a:endParaRPr lang="en-US">
              <a:ea typeface="맑은 고딕"/>
            </a:endParaRPr>
          </a:p>
          <a:p>
            <a:r>
              <a:rPr lang="en-US"/>
              <a:t>  }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/>
              <a:t>resource "</a:t>
            </a:r>
            <a:r>
              <a:rPr lang="en-US" err="1"/>
              <a:t>aws_subnet</a:t>
            </a:r>
            <a:r>
              <a:rPr lang="en-US"/>
              <a:t>" "user02pub_1d" {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vpc_id</a:t>
            </a:r>
            <a:r>
              <a:rPr lang="en-US"/>
              <a:t>            = "${aws_vpc.dev.id}"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availability_zone</a:t>
            </a:r>
            <a:r>
              <a:rPr lang="en-US"/>
              <a:t> = "ap-northeast-1d"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cidr_block</a:t>
            </a:r>
            <a:r>
              <a:rPr lang="en-US"/>
              <a:t>        = "102.0.2.0/24"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/>
              <a:t>  tags {</a:t>
            </a:r>
            <a:endParaRPr lang="en-US">
              <a:ea typeface="맑은 고딕"/>
            </a:endParaRPr>
          </a:p>
          <a:p>
            <a:r>
              <a:rPr lang="en-US"/>
              <a:t>    Name = "public-1d"</a:t>
            </a:r>
            <a:endParaRPr lang="en-US">
              <a:ea typeface="맑은 고딕"/>
            </a:endParaRPr>
          </a:p>
          <a:p>
            <a:r>
              <a:rPr lang="en-US"/>
              <a:t>  }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727767" y="779951"/>
            <a:ext cx="176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subnet.tf</a:t>
            </a:r>
          </a:p>
        </p:txBody>
      </p:sp>
    </p:spTree>
    <p:extLst>
      <p:ext uri="{BB962C8B-B14F-4D97-AF65-F5344CB8AC3E}">
        <p14:creationId xmlns:p14="http://schemas.microsoft.com/office/powerpoint/2010/main" val="295606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internet_gateway.tf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resource "</a:t>
            </a:r>
            <a:r>
              <a:rPr lang="en-US" err="1"/>
              <a:t>aws_internet_gateway</a:t>
            </a:r>
            <a:r>
              <a:rPr lang="en-US"/>
              <a:t>" "user02-igw" {</a:t>
            </a:r>
          </a:p>
          <a:p>
            <a:r>
              <a:rPr lang="en-US"/>
              <a:t>  </a:t>
            </a:r>
            <a:r>
              <a:rPr lang="en-US" err="1"/>
              <a:t>vpc_id</a:t>
            </a:r>
            <a:r>
              <a:rPr lang="en-US"/>
              <a:t> = "${aws_vpc.user02-vpc.id}"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/>
              <a:t>  tags = {</a:t>
            </a:r>
            <a:endParaRPr lang="en-US">
              <a:ea typeface="맑은 고딕"/>
            </a:endParaRPr>
          </a:p>
          <a:p>
            <a:r>
              <a:rPr lang="en-US"/>
              <a:t>    Name = "user02-igw"</a:t>
            </a:r>
            <a:endParaRPr lang="en-US">
              <a:ea typeface="맑은 고딕"/>
            </a:endParaRPr>
          </a:p>
          <a:p>
            <a:r>
              <a:rPr lang="en-US"/>
              <a:t>  }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228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internet_gateway.tf</a:t>
            </a:r>
          </a:p>
        </p:txBody>
      </p:sp>
    </p:spTree>
    <p:extLst>
      <p:ext uri="{BB962C8B-B14F-4D97-AF65-F5344CB8AC3E}">
        <p14:creationId xmlns:p14="http://schemas.microsoft.com/office/powerpoint/2010/main" val="94248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eip.tf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901070" y="2113336"/>
            <a:ext cx="944370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resource "</a:t>
            </a:r>
            <a:r>
              <a:rPr lang="en-US" err="1"/>
              <a:t>aws_eip</a:t>
            </a:r>
            <a:r>
              <a:rPr lang="en-US"/>
              <a:t>" "nat_user02_1a" {</a:t>
            </a:r>
          </a:p>
          <a:p>
            <a:r>
              <a:rPr lang="en-US"/>
              <a:t>  </a:t>
            </a:r>
            <a:r>
              <a:rPr lang="en-US" err="1"/>
              <a:t>vpc</a:t>
            </a:r>
            <a:r>
              <a:rPr lang="en-US"/>
              <a:t> = true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resource "</a:t>
            </a:r>
            <a:r>
              <a:rPr lang="en-US" err="1">
                <a:ea typeface="+mn-lt"/>
                <a:cs typeface="+mn-lt"/>
              </a:rPr>
              <a:t>aws_eip</a:t>
            </a:r>
            <a:r>
              <a:rPr lang="en-US">
                <a:ea typeface="+mn-lt"/>
                <a:cs typeface="+mn-lt"/>
              </a:rPr>
              <a:t>" "nat_user02_1d" {</a:t>
            </a:r>
          </a:p>
          <a:p>
            <a:r>
              <a:rPr lang="en-US">
                <a:ea typeface="+mn-lt"/>
                <a:cs typeface="+mn-lt"/>
              </a:rPr>
              <a:t>  </a:t>
            </a:r>
            <a:r>
              <a:rPr lang="en-US" err="1">
                <a:ea typeface="+mn-lt"/>
                <a:cs typeface="+mn-lt"/>
              </a:rPr>
              <a:t>vpc</a:t>
            </a:r>
            <a:r>
              <a:rPr lang="en-US">
                <a:ea typeface="+mn-lt"/>
                <a:cs typeface="+mn-lt"/>
              </a:rPr>
              <a:t> = true</a:t>
            </a:r>
          </a:p>
          <a:p>
            <a:r>
              <a:rPr lang="en-US">
                <a:ea typeface="+mn-lt"/>
                <a:cs typeface="+mn-lt"/>
              </a:rPr>
              <a:t>}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eip.tf</a:t>
            </a:r>
          </a:p>
        </p:txBody>
      </p:sp>
    </p:spTree>
    <p:extLst>
      <p:ext uri="{BB962C8B-B14F-4D97-AF65-F5344CB8AC3E}">
        <p14:creationId xmlns:p14="http://schemas.microsoft.com/office/powerpoint/2010/main" val="160255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nat_gateway.tf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931215" y="2136338"/>
            <a:ext cx="944370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/>
              <a:t>resource "</a:t>
            </a:r>
            <a:r>
              <a:rPr lang="en-US" err="1"/>
              <a:t>aws_nat_gateway</a:t>
            </a:r>
            <a:r>
              <a:rPr lang="en-US"/>
              <a:t>" "user02_1a" {</a:t>
            </a:r>
          </a:p>
          <a:p>
            <a:r>
              <a:rPr lang="en-US"/>
              <a:t>  </a:t>
            </a:r>
            <a:r>
              <a:rPr lang="en-US" err="1"/>
              <a:t>allocation_id</a:t>
            </a:r>
            <a:r>
              <a:rPr lang="en-US"/>
              <a:t> = "${aws_eip.nat_user02_1a.id}"</a:t>
            </a:r>
            <a:endParaRPr lang="en-US">
              <a:ea typeface="맑은 고딕"/>
            </a:endParaRPr>
          </a:p>
          <a:p>
            <a:r>
              <a:rPr lang="en-US"/>
              <a:t>  </a:t>
            </a:r>
            <a:r>
              <a:rPr lang="en-US" err="1"/>
              <a:t>subnet_id</a:t>
            </a:r>
            <a:r>
              <a:rPr lang="en-US"/>
              <a:t>     = "${aws_subnet.user02subnetA.id}"</a:t>
            </a:r>
            <a:endParaRPr lang="en-US">
              <a:ea typeface="맑은 고딕"/>
            </a:endParaRPr>
          </a:p>
          <a:p>
            <a:r>
              <a:rPr lang="en-US"/>
              <a:t>}</a:t>
            </a:r>
            <a:endParaRPr lang="en-US">
              <a:ea typeface="맑은 고딕"/>
            </a:endParaRPr>
          </a:p>
          <a:p>
            <a:endParaRPr lang="en-US">
              <a:ea typeface="맑은 고딕"/>
            </a:endParaRPr>
          </a:p>
          <a:p>
            <a:r>
              <a:rPr lang="en-US">
                <a:ea typeface="+mn-lt"/>
                <a:cs typeface="+mn-lt"/>
              </a:rPr>
              <a:t>resource "</a:t>
            </a:r>
            <a:r>
              <a:rPr lang="en-US" err="1">
                <a:ea typeface="+mn-lt"/>
                <a:cs typeface="+mn-lt"/>
              </a:rPr>
              <a:t>aws_nat_gateway</a:t>
            </a:r>
            <a:r>
              <a:rPr lang="en-US">
                <a:ea typeface="+mn-lt"/>
                <a:cs typeface="+mn-lt"/>
              </a:rPr>
              <a:t>" "user02_1d" {</a:t>
            </a:r>
          </a:p>
          <a:p>
            <a:r>
              <a:rPr lang="en-US">
                <a:ea typeface="+mn-lt"/>
                <a:cs typeface="+mn-lt"/>
              </a:rPr>
              <a:t>  </a:t>
            </a:r>
            <a:r>
              <a:rPr lang="en-US" err="1">
                <a:ea typeface="+mn-lt"/>
                <a:cs typeface="+mn-lt"/>
              </a:rPr>
              <a:t>allocation_id</a:t>
            </a:r>
            <a:r>
              <a:rPr lang="en-US">
                <a:ea typeface="+mn-lt"/>
                <a:cs typeface="+mn-lt"/>
              </a:rPr>
              <a:t> = "${aws_eip.nat_user02_1d.id}"</a:t>
            </a:r>
          </a:p>
          <a:p>
            <a:r>
              <a:rPr lang="en-US">
                <a:ea typeface="+mn-lt"/>
                <a:cs typeface="+mn-lt"/>
              </a:rPr>
              <a:t>  </a:t>
            </a:r>
            <a:r>
              <a:rPr lang="en-US" err="1">
                <a:ea typeface="+mn-lt"/>
                <a:cs typeface="+mn-lt"/>
              </a:rPr>
              <a:t>subnet_id</a:t>
            </a:r>
            <a:r>
              <a:rPr lang="en-US">
                <a:ea typeface="+mn-lt"/>
                <a:cs typeface="+mn-lt"/>
              </a:rPr>
              <a:t>     = "${aws_subnet.user02subnetB.id}"</a:t>
            </a:r>
          </a:p>
          <a:p>
            <a:r>
              <a:rPr lang="en-US">
                <a:ea typeface="+mn-lt"/>
                <a:cs typeface="+mn-lt"/>
              </a:rPr>
              <a:t>}</a:t>
            </a:r>
          </a:p>
          <a:p>
            <a:endParaRPr lang="en-US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814118" y="1673167"/>
            <a:ext cx="17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nat_gateway.tf</a:t>
            </a:r>
          </a:p>
        </p:txBody>
      </p:sp>
    </p:spTree>
    <p:extLst>
      <p:ext uri="{BB962C8B-B14F-4D97-AF65-F5344CB8AC3E}">
        <p14:creationId xmlns:p14="http://schemas.microsoft.com/office/powerpoint/2010/main" val="366823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route_table.tf (1/3)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971408" y="1269275"/>
            <a:ext cx="9443709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400"/>
              <a:t># </a:t>
            </a:r>
            <a:r>
              <a:rPr lang="en-US" sz="1400" err="1"/>
              <a:t>dev_public</a:t>
            </a:r>
            <a:endParaRPr lang="en-US" sz="1400" err="1">
              <a:ea typeface="맑은 고딕"/>
            </a:endParaRPr>
          </a:p>
          <a:p>
            <a:r>
              <a:rPr lang="en-US" sz="1400"/>
              <a:t>resource "</a:t>
            </a:r>
            <a:r>
              <a:rPr lang="en-US" sz="1400" err="1"/>
              <a:t>aws_route_table</a:t>
            </a:r>
            <a:r>
              <a:rPr lang="en-US" sz="1400"/>
              <a:t>" "user02_1d" {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vpc_id</a:t>
            </a:r>
            <a:r>
              <a:rPr lang="en-US" sz="1400"/>
              <a:t> = "${aws_vpc.</a:t>
            </a:r>
            <a:r>
              <a:rPr lang="en-US" sz="1400">
                <a:ea typeface="+mn-lt"/>
                <a:cs typeface="+mn-lt"/>
              </a:rPr>
              <a:t>user02-vpc</a:t>
            </a:r>
            <a:r>
              <a:rPr lang="en-US" sz="1400"/>
              <a:t>.id}"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  route {</a:t>
            </a:r>
            <a:endParaRPr lang="en-US" sz="1400">
              <a:ea typeface="맑은 고딕"/>
            </a:endParaRPr>
          </a:p>
          <a:p>
            <a:r>
              <a:rPr lang="en-US" sz="1400"/>
              <a:t>    </a:t>
            </a:r>
            <a:r>
              <a:rPr lang="en-US" sz="1400" err="1"/>
              <a:t>cidr_block</a:t>
            </a:r>
            <a:r>
              <a:rPr lang="en-US" sz="1400"/>
              <a:t> = "0.0.0.0/0"</a:t>
            </a:r>
            <a:endParaRPr lang="en-US" sz="1400">
              <a:ea typeface="맑은 고딕"/>
            </a:endParaRPr>
          </a:p>
          <a:p>
            <a:r>
              <a:rPr lang="en-US" sz="1400"/>
              <a:t>    </a:t>
            </a:r>
            <a:r>
              <a:rPr lang="en-US" sz="1400" err="1"/>
              <a:t>gateway_id</a:t>
            </a:r>
            <a:r>
              <a:rPr lang="en-US" sz="1400"/>
              <a:t> = "${aws_internet_gateway.</a:t>
            </a:r>
            <a:r>
              <a:rPr lang="en-US" sz="1400">
                <a:ea typeface="+mn-lt"/>
                <a:cs typeface="+mn-lt"/>
              </a:rPr>
              <a:t>user02-igw</a:t>
            </a:r>
            <a:r>
              <a:rPr lang="en-US" sz="1400"/>
              <a:t>.id}"</a:t>
            </a:r>
            <a:endParaRPr lang="en-US" sz="1400">
              <a:ea typeface="맑은 고딕"/>
            </a:endParaRPr>
          </a:p>
          <a:p>
            <a:r>
              <a:rPr lang="en-US" sz="1400"/>
              <a:t>  }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  tags {</a:t>
            </a:r>
            <a:endParaRPr lang="en-US" sz="1400">
              <a:ea typeface="맑은 고딕"/>
            </a:endParaRPr>
          </a:p>
          <a:p>
            <a:r>
              <a:rPr lang="en-US" sz="1400"/>
              <a:t>    Name = "user02-1d"</a:t>
            </a:r>
            <a:endParaRPr lang="en-US" sz="1400">
              <a:ea typeface="맑은 고딕"/>
            </a:endParaRPr>
          </a:p>
          <a:p>
            <a:r>
              <a:rPr lang="en-US" sz="1400"/>
              <a:t>  }</a:t>
            </a:r>
            <a:endParaRPr lang="en-US" sz="1400">
              <a:ea typeface="맑은 고딕"/>
            </a:endParaRPr>
          </a:p>
          <a:p>
            <a:r>
              <a:rPr lang="en-US" sz="1400"/>
              <a:t>}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resource "</a:t>
            </a:r>
            <a:r>
              <a:rPr lang="en-US" sz="1400" err="1"/>
              <a:t>aws_route_table_association</a:t>
            </a:r>
            <a:r>
              <a:rPr lang="en-US" sz="1400"/>
              <a:t>" "7user02_1d" {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subnet_id</a:t>
            </a:r>
            <a:r>
              <a:rPr lang="en-US" sz="1400"/>
              <a:t>      = "${aws_subnet.user02subnetB.,id}"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route_table_id</a:t>
            </a:r>
            <a:r>
              <a:rPr lang="en-US" sz="1400"/>
              <a:t> = "${aws_route_table.user02_1d.id}"</a:t>
            </a:r>
            <a:endParaRPr lang="en-US" sz="1400">
              <a:ea typeface="맑은 고딕"/>
            </a:endParaRPr>
          </a:p>
          <a:p>
            <a:r>
              <a:rPr lang="en-US" sz="1400"/>
              <a:t>}</a:t>
            </a:r>
            <a:endParaRPr lang="en-US" sz="1400">
              <a:ea typeface="맑은 고딕"/>
            </a:endParaRPr>
          </a:p>
          <a:p>
            <a:endParaRPr 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884456" y="829106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route_table.tf</a:t>
            </a:r>
          </a:p>
        </p:txBody>
      </p:sp>
    </p:spTree>
    <p:extLst>
      <p:ext uri="{BB962C8B-B14F-4D97-AF65-F5344CB8AC3E}">
        <p14:creationId xmlns:p14="http://schemas.microsoft.com/office/powerpoint/2010/main" val="144731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01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AWS Terraform – route_table.tf (2/3)</a:t>
            </a:r>
            <a:endParaRPr lang="en-US" altLang="ko-KR" sz="28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07F3DD5-531C-40BB-A267-ED836431EBA5}"/>
              </a:ext>
            </a:extLst>
          </p:cNvPr>
          <p:cNvSpPr/>
          <p:nvPr/>
        </p:nvSpPr>
        <p:spPr>
          <a:xfrm>
            <a:off x="683861" y="1269275"/>
            <a:ext cx="9443709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400"/>
              <a:t># dev_private_1a</a:t>
            </a:r>
          </a:p>
          <a:p>
            <a:r>
              <a:rPr lang="en-US" sz="1400"/>
              <a:t>resource "</a:t>
            </a:r>
            <a:r>
              <a:rPr lang="en-US" sz="1400" err="1"/>
              <a:t>aws_route_table</a:t>
            </a:r>
            <a:r>
              <a:rPr lang="en-US" sz="1400"/>
              <a:t>" "dev_private_1a" {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vpc_id</a:t>
            </a:r>
            <a:r>
              <a:rPr lang="en-US" sz="1400"/>
              <a:t> = "${aws_vpc.dev.id}"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  route {</a:t>
            </a:r>
            <a:endParaRPr lang="en-US" sz="1400">
              <a:ea typeface="맑은 고딕"/>
            </a:endParaRPr>
          </a:p>
          <a:p>
            <a:r>
              <a:rPr lang="en-US" sz="1400"/>
              <a:t>    </a:t>
            </a:r>
            <a:r>
              <a:rPr lang="en-US" sz="1400" err="1"/>
              <a:t>cidr_block</a:t>
            </a:r>
            <a:r>
              <a:rPr lang="en-US" sz="1400"/>
              <a:t>     = "0.0.0.0/0"</a:t>
            </a:r>
            <a:endParaRPr lang="en-US" sz="1400">
              <a:ea typeface="맑은 고딕"/>
            </a:endParaRPr>
          </a:p>
          <a:p>
            <a:r>
              <a:rPr lang="en-US" sz="1400"/>
              <a:t>    </a:t>
            </a:r>
            <a:r>
              <a:rPr lang="en-US" sz="1400" err="1"/>
              <a:t>nat_gateway_id</a:t>
            </a:r>
            <a:r>
              <a:rPr lang="en-US" sz="1400"/>
              <a:t> = "${aws_nat_gateway.dev_1a.id}"</a:t>
            </a:r>
            <a:endParaRPr lang="en-US" sz="1400">
              <a:ea typeface="맑은 고딕"/>
            </a:endParaRPr>
          </a:p>
          <a:p>
            <a:r>
              <a:rPr lang="en-US" sz="1400"/>
              <a:t>  }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  tags {</a:t>
            </a:r>
            <a:endParaRPr lang="en-US" sz="1400">
              <a:ea typeface="맑은 고딕"/>
            </a:endParaRPr>
          </a:p>
          <a:p>
            <a:r>
              <a:rPr lang="en-US" sz="1400"/>
              <a:t>    Name = "dev-private-1a"</a:t>
            </a:r>
            <a:endParaRPr lang="en-US" sz="1400">
              <a:ea typeface="맑은 고딕"/>
            </a:endParaRPr>
          </a:p>
          <a:p>
            <a:r>
              <a:rPr lang="en-US" sz="1400"/>
              <a:t>  }</a:t>
            </a:r>
            <a:endParaRPr lang="en-US" sz="1400">
              <a:ea typeface="맑은 고딕"/>
            </a:endParaRPr>
          </a:p>
          <a:p>
            <a:r>
              <a:rPr lang="en-US" sz="1400"/>
              <a:t>}</a:t>
            </a:r>
            <a:endParaRPr lang="en-US" sz="1400">
              <a:ea typeface="맑은 고딕"/>
            </a:endParaRPr>
          </a:p>
          <a:p>
            <a:endParaRPr lang="en-US" sz="1400"/>
          </a:p>
          <a:p>
            <a:r>
              <a:rPr lang="en-US" sz="1400"/>
              <a:t>resource "</a:t>
            </a:r>
            <a:r>
              <a:rPr lang="en-US" sz="1400" err="1"/>
              <a:t>aws_route_table_association</a:t>
            </a:r>
            <a:r>
              <a:rPr lang="en-US" sz="1400"/>
              <a:t>" "dev_private_1a" {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subnet_id</a:t>
            </a:r>
            <a:r>
              <a:rPr lang="en-US" sz="1400"/>
              <a:t>      = "${aws_subnet.user02subnetA.id}"</a:t>
            </a:r>
            <a:endParaRPr lang="en-US" sz="1400">
              <a:ea typeface="맑은 고딕"/>
            </a:endParaRPr>
          </a:p>
          <a:p>
            <a:r>
              <a:rPr lang="en-US" sz="1400"/>
              <a:t>  </a:t>
            </a:r>
            <a:r>
              <a:rPr lang="en-US" sz="1400" err="1"/>
              <a:t>route_table_id</a:t>
            </a:r>
            <a:r>
              <a:rPr lang="en-US" sz="1400"/>
              <a:t> = "${aws_route_table.dev_private_1a.id}"</a:t>
            </a:r>
            <a:endParaRPr lang="en-US" sz="1400">
              <a:ea typeface="맑은 고딕"/>
            </a:endParaRPr>
          </a:p>
          <a:p>
            <a:r>
              <a:rPr lang="en-US" sz="1400"/>
              <a:t>}</a:t>
            </a:r>
            <a:endParaRPr lang="en-US" sz="1400">
              <a:ea typeface="맑은 고딕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EAB353D-9D14-43F4-80BB-9B6D328B3BD5}"/>
              </a:ext>
            </a:extLst>
          </p:cNvPr>
          <p:cNvSpPr txBox="1"/>
          <p:nvPr/>
        </p:nvSpPr>
        <p:spPr>
          <a:xfrm>
            <a:off x="884456" y="829106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route_table.tf</a:t>
            </a:r>
          </a:p>
        </p:txBody>
      </p:sp>
    </p:spTree>
    <p:extLst>
      <p:ext uri="{BB962C8B-B14F-4D97-AF65-F5344CB8AC3E}">
        <p14:creationId xmlns:p14="http://schemas.microsoft.com/office/powerpoint/2010/main" val="38506471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사용자 지정</PresentationFormat>
  <Paragraphs>180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18" baseType="lpstr">
      <vt:lpstr>1_Office 테마</vt:lpstr>
      <vt:lpstr>Office 테마</vt:lpstr>
      <vt:lpstr>Cloud Platform Operations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Technical Essential</dc:title>
  <dc:creator>David Yoon</dc:creator>
  <cp:lastModifiedBy>Windows 사용자</cp:lastModifiedBy>
  <cp:revision>2</cp:revision>
  <dcterms:created xsi:type="dcterms:W3CDTF">2019-02-28T20:18:56Z</dcterms:created>
  <dcterms:modified xsi:type="dcterms:W3CDTF">2019-08-28T09:18:28Z</dcterms:modified>
</cp:coreProperties>
</file>