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4f377f30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4f377f30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66d174f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66d174f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f377f30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f377f30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4f377f30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4f377f30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09a94d8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09a94d8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62a18b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62a18b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e00301b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e00301b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09a94d8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09a94d8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59300" y="2824000"/>
            <a:ext cx="8520600" cy="1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Project By: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Yashaswi Ghune - 09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Samruddhi Jadhav - 32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Sakshi Jagtap - 36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Punamtanvi Kshatriya - 62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88600" y="454175"/>
            <a:ext cx="55833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MyDoctor Bot</a:t>
            </a:r>
            <a:endParaRPr b="1" sz="6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728550" y="3775050"/>
            <a:ext cx="18714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Group No. 32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46300" y="555850"/>
            <a:ext cx="7030500" cy="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5"/>
                </a:solidFill>
              </a:rPr>
              <a:t>Project Objective</a:t>
            </a:r>
            <a:endParaRPr sz="2900">
              <a:solidFill>
                <a:schemeClr val="accent5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46300" y="1414050"/>
            <a:ext cx="6467100" cy="27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provide health assistance on general relevant problems as for the pandemic of covid-19.</a:t>
            </a:r>
            <a:endParaRPr sz="2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</a:t>
            </a:r>
            <a:r>
              <a:rPr lang="en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plementation of  chatbot integrated with website.</a:t>
            </a:r>
            <a:endParaRPr sz="2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Depending on the symptoms described by the patient the bot will reply with predictions for diseases.</a:t>
            </a:r>
            <a:endParaRPr sz="2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0" y="588275"/>
            <a:ext cx="5180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</a:rPr>
              <a:t>TOOLS and Software Requirements</a:t>
            </a:r>
            <a:endParaRPr sz="2300">
              <a:solidFill>
                <a:schemeClr val="accent5"/>
              </a:solidFill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846600" y="1114750"/>
            <a:ext cx="7030500" cy="3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Jupyter Notebook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XAMPP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5292225" y="588275"/>
            <a:ext cx="3759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</a:rPr>
              <a:t>Technologies Used</a:t>
            </a:r>
            <a:endParaRPr sz="2300">
              <a:solidFill>
                <a:schemeClr val="accent5"/>
              </a:solidFill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839500" y="1075650"/>
            <a:ext cx="3627000" cy="29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Frontend :</a:t>
            </a:r>
            <a:endParaRPr b="1" sz="17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BootStrap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Backend :</a:t>
            </a:r>
            <a:endParaRPr b="1" sz="17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PHP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Flask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879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5"/>
                </a:solidFill>
              </a:rPr>
              <a:t>Use Case</a:t>
            </a:r>
            <a:r>
              <a:rPr lang="en" sz="3100">
                <a:solidFill>
                  <a:schemeClr val="accent5"/>
                </a:solidFill>
              </a:rPr>
              <a:t> Diagram</a:t>
            </a:r>
            <a:endParaRPr sz="3100">
              <a:solidFill>
                <a:schemeClr val="accent5"/>
              </a:solidFill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44850" y="1017800"/>
            <a:ext cx="7914600" cy="3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994325" y="2634750"/>
            <a:ext cx="1292400" cy="5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/>
              <a:t>User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2336400" y="1348725"/>
            <a:ext cx="12837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3208950" y="1940400"/>
            <a:ext cx="12837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Registration</a:t>
            </a:r>
            <a:endParaRPr sz="1000"/>
          </a:p>
        </p:txBody>
      </p:sp>
      <p:sp>
        <p:nvSpPr>
          <p:cNvPr id="118" name="Google Shape;118;p17"/>
          <p:cNvSpPr/>
          <p:nvPr/>
        </p:nvSpPr>
        <p:spPr>
          <a:xfrm>
            <a:off x="3041200" y="2790138"/>
            <a:ext cx="12837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Ask Questions</a:t>
            </a:r>
            <a:endParaRPr sz="1000"/>
          </a:p>
        </p:txBody>
      </p:sp>
      <p:sp>
        <p:nvSpPr>
          <p:cNvPr id="119" name="Google Shape;119;p17"/>
          <p:cNvSpPr/>
          <p:nvPr/>
        </p:nvSpPr>
        <p:spPr>
          <a:xfrm>
            <a:off x="2767625" y="3847400"/>
            <a:ext cx="1283700" cy="46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Describing Symptoms</a:t>
            </a:r>
            <a:endParaRPr sz="1000"/>
          </a:p>
        </p:txBody>
      </p:sp>
      <p:cxnSp>
        <p:nvCxnSpPr>
          <p:cNvPr id="120" name="Google Shape;120;p17"/>
          <p:cNvCxnSpPr>
            <a:stCxn id="115" idx="3"/>
            <a:endCxn id="117" idx="2"/>
          </p:cNvCxnSpPr>
          <p:nvPr/>
        </p:nvCxnSpPr>
        <p:spPr>
          <a:xfrm flipH="1" rot="10800000">
            <a:off x="2286725" y="2174850"/>
            <a:ext cx="922200" cy="7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7"/>
          <p:cNvCxnSpPr>
            <a:stCxn id="115" idx="3"/>
            <a:endCxn id="118" idx="2"/>
          </p:cNvCxnSpPr>
          <p:nvPr/>
        </p:nvCxnSpPr>
        <p:spPr>
          <a:xfrm>
            <a:off x="2286725" y="2909250"/>
            <a:ext cx="754500" cy="1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>
            <a:stCxn id="115" idx="3"/>
            <a:endCxn id="119" idx="1"/>
          </p:cNvCxnSpPr>
          <p:nvPr/>
        </p:nvCxnSpPr>
        <p:spPr>
          <a:xfrm>
            <a:off x="2286725" y="2909250"/>
            <a:ext cx="669000" cy="10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>
            <a:stCxn id="115" idx="3"/>
            <a:endCxn id="116" idx="4"/>
          </p:cNvCxnSpPr>
          <p:nvPr/>
        </p:nvCxnSpPr>
        <p:spPr>
          <a:xfrm flipH="1" rot="10800000">
            <a:off x="2286725" y="1817850"/>
            <a:ext cx="691500" cy="10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7"/>
          <p:cNvSpPr/>
          <p:nvPr/>
        </p:nvSpPr>
        <p:spPr>
          <a:xfrm>
            <a:off x="7102975" y="2605354"/>
            <a:ext cx="1213500" cy="6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Bot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5355500" y="1541800"/>
            <a:ext cx="1283700" cy="50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Describing Symptoms</a:t>
            </a:r>
            <a:endParaRPr sz="1000"/>
          </a:p>
        </p:txBody>
      </p:sp>
      <p:sp>
        <p:nvSpPr>
          <p:cNvPr id="126" name="Google Shape;126;p17"/>
          <p:cNvSpPr/>
          <p:nvPr/>
        </p:nvSpPr>
        <p:spPr>
          <a:xfrm>
            <a:off x="4933975" y="2714700"/>
            <a:ext cx="1089000" cy="50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Predicting Diseases</a:t>
            </a:r>
            <a:endParaRPr sz="1000"/>
          </a:p>
        </p:txBody>
      </p:sp>
      <p:sp>
        <p:nvSpPr>
          <p:cNvPr id="127" name="Google Shape;127;p17"/>
          <p:cNvSpPr/>
          <p:nvPr/>
        </p:nvSpPr>
        <p:spPr>
          <a:xfrm>
            <a:off x="5132250" y="3829688"/>
            <a:ext cx="1420200" cy="50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Providing information about diseaes</a:t>
            </a:r>
            <a:endParaRPr sz="1000"/>
          </a:p>
        </p:txBody>
      </p:sp>
      <p:cxnSp>
        <p:nvCxnSpPr>
          <p:cNvPr id="128" name="Google Shape;128;p17"/>
          <p:cNvCxnSpPr>
            <a:stCxn id="124" idx="1"/>
            <a:endCxn id="125" idx="4"/>
          </p:cNvCxnSpPr>
          <p:nvPr/>
        </p:nvCxnSpPr>
        <p:spPr>
          <a:xfrm rot="10800000">
            <a:off x="5997475" y="2046454"/>
            <a:ext cx="1105500" cy="8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7"/>
          <p:cNvCxnSpPr>
            <a:stCxn id="124" idx="1"/>
            <a:endCxn id="126" idx="6"/>
          </p:cNvCxnSpPr>
          <p:nvPr/>
        </p:nvCxnSpPr>
        <p:spPr>
          <a:xfrm flipH="1">
            <a:off x="6022975" y="2909254"/>
            <a:ext cx="10800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7"/>
          <p:cNvCxnSpPr>
            <a:stCxn id="124" idx="1"/>
            <a:endCxn id="127" idx="7"/>
          </p:cNvCxnSpPr>
          <p:nvPr/>
        </p:nvCxnSpPr>
        <p:spPr>
          <a:xfrm flipH="1">
            <a:off x="6344575" y="2909254"/>
            <a:ext cx="758400" cy="9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644475" y="478925"/>
            <a:ext cx="7771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5"/>
                </a:solidFill>
              </a:rPr>
              <a:t>Module I</a:t>
            </a:r>
            <a:endParaRPr sz="3500">
              <a:solidFill>
                <a:schemeClr val="accent5"/>
              </a:solidFill>
            </a:endParaRPr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839175" y="2001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Front End of Website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Backend Of Website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674550" y="386225"/>
            <a:ext cx="7794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5"/>
                </a:solidFill>
              </a:rPr>
              <a:t>Module II</a:t>
            </a:r>
            <a:endParaRPr sz="3800">
              <a:solidFill>
                <a:schemeClr val="accent5"/>
              </a:solidFill>
            </a:endParaRPr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812625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Chatbot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Integrating chatbot into website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33750" y="1256650"/>
            <a:ext cx="79842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lt1"/>
                </a:solidFill>
              </a:rPr>
              <a:t>Implementation </a:t>
            </a:r>
            <a:r>
              <a:rPr lang="en" sz="6700">
                <a:solidFill>
                  <a:schemeClr val="lt1"/>
                </a:solidFill>
              </a:rPr>
              <a:t>DEMO</a:t>
            </a:r>
            <a:endParaRPr sz="6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2944475" y="2571750"/>
            <a:ext cx="7688700" cy="13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lt1"/>
                </a:solidFill>
              </a:rPr>
              <a:t>THANK YOU!</a:t>
            </a:r>
            <a:endParaRPr sz="4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