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4007303" y="857249"/>
            <a:ext cx="112896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34945" y="1610178"/>
            <a:ext cx="1473550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43803" y="2363106"/>
            <a:ext cx="125591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4007303" y="3116035"/>
            <a:ext cx="1133500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88427"/>
            <a:ext cx="8446273" cy="4966646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327943" y="2338783"/>
            <a:ext cx="317184" cy="3469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286946" y="0"/>
            <a:ext cx="6570107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715766" y="2390531"/>
            <a:ext cx="24672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558065" y="0"/>
            <a:ext cx="6027870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538840" y="2837060"/>
            <a:ext cx="226368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206855" y="3002997"/>
            <a:ext cx="730104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0.7.0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