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301" r:id="rId6"/>
    <p:sldId id="379" r:id="rId7"/>
    <p:sldId id="380" r:id="rId8"/>
    <p:sldId id="269" r:id="rId9"/>
    <p:sldId id="372" r:id="rId10"/>
    <p:sldId id="381" r:id="rId11"/>
    <p:sldId id="338" r:id="rId12"/>
    <p:sldId id="371" r:id="rId13"/>
    <p:sldId id="3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D30"/>
    <a:srgbClr val="1A1C2E"/>
    <a:srgbClr val="191A2C"/>
    <a:srgbClr val="22253E"/>
    <a:srgbClr val="FFAE00"/>
    <a:srgbClr val="F2F2F2"/>
    <a:srgbClr val="F5431E"/>
    <a:srgbClr val="640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1BFA2-BE67-49BC-8EBB-7616780DA321}" type="datetimeFigureOut">
              <a:rPr lang="en-US"/>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0BF03-EEDC-4455-B951-CBD761A48240}" type="slidenum">
              <a:rPr lang="en-US"/>
              <a:t>‹#›</a:t>
            </a:fld>
            <a:endParaRPr lang="en-US"/>
          </a:p>
        </p:txBody>
      </p:sp>
    </p:spTree>
    <p:extLst>
      <p:ext uri="{BB962C8B-B14F-4D97-AF65-F5344CB8AC3E}">
        <p14:creationId xmlns:p14="http://schemas.microsoft.com/office/powerpoint/2010/main" val="364851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Anshul 1-3</a:t>
            </a:r>
          </a:p>
          <a:p>
            <a:r>
              <a:rPr lang="en-US">
                <a:cs typeface="Calibri"/>
              </a:rPr>
              <a:t>Madhav 5-8</a:t>
            </a:r>
          </a:p>
          <a:p>
            <a:r>
              <a:rPr lang="en-US">
                <a:cs typeface="Calibri"/>
              </a:rPr>
              <a:t>Anmol 20-23</a:t>
            </a:r>
          </a:p>
          <a:p>
            <a:r>
              <a:rPr lang="en-US">
                <a:cs typeface="Calibri"/>
              </a:rPr>
              <a:t>Harsh 18-19</a:t>
            </a:r>
          </a:p>
          <a:p>
            <a:r>
              <a:rPr lang="en-US">
                <a:cs typeface="Calibri"/>
              </a:rPr>
              <a:t>Daksh 9-17</a:t>
            </a:r>
          </a:p>
        </p:txBody>
      </p:sp>
      <p:sp>
        <p:nvSpPr>
          <p:cNvPr id="4" name="Slide Number Placeholder 3"/>
          <p:cNvSpPr>
            <a:spLocks noGrp="1"/>
          </p:cNvSpPr>
          <p:nvPr>
            <p:ph type="sldNum" sz="quarter" idx="5"/>
          </p:nvPr>
        </p:nvSpPr>
        <p:spPr/>
        <p:txBody>
          <a:bodyPr/>
          <a:lstStyle/>
          <a:p>
            <a:fld id="{2910BF03-EEDC-4455-B951-CBD761A48240}" type="slidenum">
              <a:rPr lang="en-US"/>
              <a:t>9</a:t>
            </a:fld>
            <a:endParaRPr lang="en-US"/>
          </a:p>
        </p:txBody>
      </p:sp>
    </p:spTree>
    <p:extLst>
      <p:ext uri="{BB962C8B-B14F-4D97-AF65-F5344CB8AC3E}">
        <p14:creationId xmlns:p14="http://schemas.microsoft.com/office/powerpoint/2010/main" val="300966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350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92AF1D53-9C57-47F0-AEC5-0EE0DC0D2780}"/>
              </a:ext>
            </a:extLst>
          </p:cNvPr>
          <p:cNvSpPr>
            <a:spLocks noGrp="1"/>
          </p:cNvSpPr>
          <p:nvPr>
            <p:ph type="pic" sz="quarter" idx="14"/>
          </p:nvPr>
        </p:nvSpPr>
        <p:spPr>
          <a:xfrm>
            <a:off x="6533650" y="825473"/>
            <a:ext cx="3663646" cy="5323113"/>
          </a:xfrm>
          <a:prstGeom prst="rect">
            <a:avLst/>
          </a:prstGeom>
          <a:solidFill>
            <a:schemeClr val="bg1"/>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931651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DFD00EF-27FF-49B8-AF86-B3AAFA82453C}"/>
              </a:ext>
            </a:extLst>
          </p:cNvPr>
          <p:cNvSpPr>
            <a:spLocks noGrp="1"/>
          </p:cNvSpPr>
          <p:nvPr>
            <p:ph type="pic" sz="quarter" idx="10"/>
          </p:nvPr>
        </p:nvSpPr>
        <p:spPr>
          <a:xfrm>
            <a:off x="2069961" y="4575412"/>
            <a:ext cx="712672" cy="7104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7" name="Picture Placeholder 6">
            <a:extLst>
              <a:ext uri="{FF2B5EF4-FFF2-40B4-BE49-F238E27FC236}">
                <a16:creationId xmlns:a16="http://schemas.microsoft.com/office/drawing/2014/main" id="{809D6343-6F30-46A9-941F-AD43E12083D3}"/>
              </a:ext>
            </a:extLst>
          </p:cNvPr>
          <p:cNvSpPr>
            <a:spLocks noGrp="1"/>
          </p:cNvSpPr>
          <p:nvPr>
            <p:ph type="pic" sz="quarter" idx="11"/>
          </p:nvPr>
        </p:nvSpPr>
        <p:spPr>
          <a:xfrm>
            <a:off x="9474502" y="4565207"/>
            <a:ext cx="712672" cy="7104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8" name="Picture Placeholder 6">
            <a:extLst>
              <a:ext uri="{FF2B5EF4-FFF2-40B4-BE49-F238E27FC236}">
                <a16:creationId xmlns:a16="http://schemas.microsoft.com/office/drawing/2014/main" id="{AF5D25FF-F3D2-4D01-A6AC-6A13F0735AAC}"/>
              </a:ext>
            </a:extLst>
          </p:cNvPr>
          <p:cNvSpPr>
            <a:spLocks noGrp="1"/>
          </p:cNvSpPr>
          <p:nvPr>
            <p:ph type="pic" sz="quarter" idx="12"/>
          </p:nvPr>
        </p:nvSpPr>
        <p:spPr>
          <a:xfrm>
            <a:off x="5646926" y="3982495"/>
            <a:ext cx="903795" cy="901004"/>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6637666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36691104-73D7-41B4-A7E3-F3940C6315F9}"/>
              </a:ext>
            </a:extLst>
          </p:cNvPr>
          <p:cNvSpPr>
            <a:spLocks noGrp="1"/>
          </p:cNvSpPr>
          <p:nvPr>
            <p:ph type="pic" sz="quarter" idx="10"/>
          </p:nvPr>
        </p:nvSpPr>
        <p:spPr>
          <a:xfrm>
            <a:off x="1416310" y="2259143"/>
            <a:ext cx="2345916" cy="23386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7" name="Picture Placeholder 6">
            <a:extLst>
              <a:ext uri="{FF2B5EF4-FFF2-40B4-BE49-F238E27FC236}">
                <a16:creationId xmlns:a16="http://schemas.microsoft.com/office/drawing/2014/main" id="{EEB7106D-F832-4A57-BBA8-3648C2BF20A8}"/>
              </a:ext>
            </a:extLst>
          </p:cNvPr>
          <p:cNvSpPr>
            <a:spLocks noGrp="1"/>
          </p:cNvSpPr>
          <p:nvPr>
            <p:ph type="pic" sz="quarter" idx="11"/>
          </p:nvPr>
        </p:nvSpPr>
        <p:spPr>
          <a:xfrm>
            <a:off x="4919459" y="2259143"/>
            <a:ext cx="2345916" cy="23386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
        <p:nvSpPr>
          <p:cNvPr id="8" name="Picture Placeholder 6">
            <a:extLst>
              <a:ext uri="{FF2B5EF4-FFF2-40B4-BE49-F238E27FC236}">
                <a16:creationId xmlns:a16="http://schemas.microsoft.com/office/drawing/2014/main" id="{2D74A2D0-29FB-42E0-9B75-5EC444DA91BC}"/>
              </a:ext>
            </a:extLst>
          </p:cNvPr>
          <p:cNvSpPr>
            <a:spLocks noGrp="1"/>
          </p:cNvSpPr>
          <p:nvPr>
            <p:ph type="pic" sz="quarter" idx="12"/>
          </p:nvPr>
        </p:nvSpPr>
        <p:spPr>
          <a:xfrm>
            <a:off x="8429774" y="2259143"/>
            <a:ext cx="2345916" cy="2338671"/>
          </a:xfrm>
          <a:custGeom>
            <a:avLst/>
            <a:gdLst>
              <a:gd name="connsiteX0" fmla="*/ 501446 w 1002892"/>
              <a:gd name="connsiteY0" fmla="*/ 0 h 1002892"/>
              <a:gd name="connsiteX1" fmla="*/ 1002892 w 1002892"/>
              <a:gd name="connsiteY1" fmla="*/ 501446 h 1002892"/>
              <a:gd name="connsiteX2" fmla="*/ 501446 w 1002892"/>
              <a:gd name="connsiteY2" fmla="*/ 1002892 h 1002892"/>
              <a:gd name="connsiteX3" fmla="*/ 0 w 1002892"/>
              <a:gd name="connsiteY3" fmla="*/ 501446 h 1002892"/>
              <a:gd name="connsiteX4" fmla="*/ 501446 w 1002892"/>
              <a:gd name="connsiteY4" fmla="*/ 0 h 1002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92" h="1002892">
                <a:moveTo>
                  <a:pt x="501446" y="0"/>
                </a:moveTo>
                <a:cubicBezTo>
                  <a:pt x="778387" y="0"/>
                  <a:pt x="1002892" y="224505"/>
                  <a:pt x="1002892" y="501446"/>
                </a:cubicBezTo>
                <a:cubicBezTo>
                  <a:pt x="1002892" y="778387"/>
                  <a:pt x="778387" y="1002892"/>
                  <a:pt x="501446" y="1002892"/>
                </a:cubicBezTo>
                <a:cubicBezTo>
                  <a:pt x="224505" y="1002892"/>
                  <a:pt x="0" y="778387"/>
                  <a:pt x="0" y="501446"/>
                </a:cubicBezTo>
                <a:cubicBezTo>
                  <a:pt x="0" y="224505"/>
                  <a:pt x="224505" y="0"/>
                  <a:pt x="501446" y="0"/>
                </a:cubicBezTo>
                <a:close/>
              </a:path>
            </a:pathLst>
          </a:custGeom>
          <a:solidFill>
            <a:schemeClr val="bg1"/>
          </a:solidFill>
        </p:spPr>
        <p:txBody>
          <a:bodyPr wrap="square">
            <a:noAutofit/>
          </a:bodyPr>
          <a:lstStyle>
            <a:lvl1pPr marL="0" indent="0" algn="ctr">
              <a:buNone/>
              <a:defRPr sz="781">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080089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C83C91D-4016-4027-B555-C021D29A5AF1}"/>
              </a:ext>
            </a:extLst>
          </p:cNvPr>
          <p:cNvSpPr>
            <a:spLocks noGrp="1"/>
          </p:cNvSpPr>
          <p:nvPr>
            <p:ph type="pic" sz="quarter" idx="11"/>
          </p:nvPr>
        </p:nvSpPr>
        <p:spPr>
          <a:xfrm>
            <a:off x="8331051" y="2205320"/>
            <a:ext cx="3576309" cy="3554816"/>
          </a:xfrm>
          <a:custGeom>
            <a:avLst/>
            <a:gdLst>
              <a:gd name="connsiteX0" fmla="*/ 1804738 w 3576309"/>
              <a:gd name="connsiteY0" fmla="*/ 704 h 3554816"/>
              <a:gd name="connsiteX1" fmla="*/ 1831577 w 3576309"/>
              <a:gd name="connsiteY1" fmla="*/ 4719 h 3554816"/>
              <a:gd name="connsiteX2" fmla="*/ 1831784 w 3576309"/>
              <a:gd name="connsiteY2" fmla="*/ 4723 h 3554816"/>
              <a:gd name="connsiteX3" fmla="*/ 1832304 w 3576309"/>
              <a:gd name="connsiteY3" fmla="*/ 4827 h 3554816"/>
              <a:gd name="connsiteX4" fmla="*/ 1863701 w 3576309"/>
              <a:gd name="connsiteY4" fmla="*/ 9523 h 3554816"/>
              <a:gd name="connsiteX5" fmla="*/ 1875729 w 3576309"/>
              <a:gd name="connsiteY5" fmla="*/ 13517 h 3554816"/>
              <a:gd name="connsiteX6" fmla="*/ 1891535 w 3576309"/>
              <a:gd name="connsiteY6" fmla="*/ 16679 h 3554816"/>
              <a:gd name="connsiteX7" fmla="*/ 1949113 w 3576309"/>
              <a:gd name="connsiteY7" fmla="*/ 39636 h 3554816"/>
              <a:gd name="connsiteX8" fmla="*/ 3349388 w 3576309"/>
              <a:gd name="connsiteY8" fmla="*/ 755583 h 3554816"/>
              <a:gd name="connsiteX9" fmla="*/ 3384164 w 3576309"/>
              <a:gd name="connsiteY9" fmla="*/ 777763 h 3554816"/>
              <a:gd name="connsiteX10" fmla="*/ 3403147 w 3576309"/>
              <a:gd name="connsiteY10" fmla="*/ 786947 h 3554816"/>
              <a:gd name="connsiteX11" fmla="*/ 3576309 w 3576309"/>
              <a:gd name="connsiteY11" fmla="*/ 1077248 h 3554816"/>
              <a:gd name="connsiteX12" fmla="*/ 3576309 w 3576309"/>
              <a:gd name="connsiteY12" fmla="*/ 2477569 h 3554816"/>
              <a:gd name="connsiteX13" fmla="*/ 3403147 w 3576309"/>
              <a:gd name="connsiteY13" fmla="*/ 2767871 h 3554816"/>
              <a:gd name="connsiteX14" fmla="*/ 3384161 w 3576309"/>
              <a:gd name="connsiteY14" fmla="*/ 2777056 h 3554816"/>
              <a:gd name="connsiteX15" fmla="*/ 3349387 w 3576309"/>
              <a:gd name="connsiteY15" fmla="*/ 2799234 h 3554816"/>
              <a:gd name="connsiteX16" fmla="*/ 1949112 w 3576309"/>
              <a:gd name="connsiteY16" fmla="*/ 3515182 h 3554816"/>
              <a:gd name="connsiteX17" fmla="*/ 1891534 w 3576309"/>
              <a:gd name="connsiteY17" fmla="*/ 3538138 h 3554816"/>
              <a:gd name="connsiteX18" fmla="*/ 1875728 w 3576309"/>
              <a:gd name="connsiteY18" fmla="*/ 3541300 h 3554816"/>
              <a:gd name="connsiteX19" fmla="*/ 1863701 w 3576309"/>
              <a:gd name="connsiteY19" fmla="*/ 3545294 h 3554816"/>
              <a:gd name="connsiteX20" fmla="*/ 1832303 w 3576309"/>
              <a:gd name="connsiteY20" fmla="*/ 3549990 h 3554816"/>
              <a:gd name="connsiteX21" fmla="*/ 1831783 w 3576309"/>
              <a:gd name="connsiteY21" fmla="*/ 3550094 h 3554816"/>
              <a:gd name="connsiteX22" fmla="*/ 1831576 w 3576309"/>
              <a:gd name="connsiteY22" fmla="*/ 3550098 h 3554816"/>
              <a:gd name="connsiteX23" fmla="*/ 1804737 w 3576309"/>
              <a:gd name="connsiteY23" fmla="*/ 3554113 h 3554816"/>
              <a:gd name="connsiteX24" fmla="*/ 1627195 w 3576309"/>
              <a:gd name="connsiteY24" fmla="*/ 3517835 h 3554816"/>
              <a:gd name="connsiteX25" fmla="*/ 226922 w 3576309"/>
              <a:gd name="connsiteY25" fmla="*/ 2801888 h 3554816"/>
              <a:gd name="connsiteX26" fmla="*/ 175666 w 3576309"/>
              <a:gd name="connsiteY26" fmla="*/ 2769199 h 3554816"/>
              <a:gd name="connsiteX27" fmla="*/ 175420 w 3576309"/>
              <a:gd name="connsiteY27" fmla="*/ 2768961 h 3554816"/>
              <a:gd name="connsiteX28" fmla="*/ 173164 w 3576309"/>
              <a:gd name="connsiteY28" fmla="*/ 2767871 h 3554816"/>
              <a:gd name="connsiteX29" fmla="*/ 0 w 3576309"/>
              <a:gd name="connsiteY29" fmla="*/ 2477569 h 3554816"/>
              <a:gd name="connsiteX30" fmla="*/ 0 w 3576309"/>
              <a:gd name="connsiteY30" fmla="*/ 1077248 h 3554816"/>
              <a:gd name="connsiteX31" fmla="*/ 173164 w 3576309"/>
              <a:gd name="connsiteY31" fmla="*/ 786947 h 3554816"/>
              <a:gd name="connsiteX32" fmla="*/ 175421 w 3576309"/>
              <a:gd name="connsiteY32" fmla="*/ 785855 h 3554816"/>
              <a:gd name="connsiteX33" fmla="*/ 175667 w 3576309"/>
              <a:gd name="connsiteY33" fmla="*/ 785619 h 3554816"/>
              <a:gd name="connsiteX34" fmla="*/ 226923 w 3576309"/>
              <a:gd name="connsiteY34" fmla="*/ 752929 h 3554816"/>
              <a:gd name="connsiteX35" fmla="*/ 1627196 w 3576309"/>
              <a:gd name="connsiteY35" fmla="*/ 36982 h 3554816"/>
              <a:gd name="connsiteX36" fmla="*/ 1804738 w 3576309"/>
              <a:gd name="connsiteY36" fmla="*/ 704 h 355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576309" h="3554816">
                <a:moveTo>
                  <a:pt x="1804738" y="704"/>
                </a:moveTo>
                <a:lnTo>
                  <a:pt x="1831577" y="4719"/>
                </a:lnTo>
                <a:lnTo>
                  <a:pt x="1831784" y="4723"/>
                </a:lnTo>
                <a:lnTo>
                  <a:pt x="1832304" y="4827"/>
                </a:lnTo>
                <a:lnTo>
                  <a:pt x="1863701" y="9523"/>
                </a:lnTo>
                <a:lnTo>
                  <a:pt x="1875729" y="13517"/>
                </a:lnTo>
                <a:lnTo>
                  <a:pt x="1891535" y="16679"/>
                </a:lnTo>
                <a:cubicBezTo>
                  <a:pt x="1911185" y="22476"/>
                  <a:pt x="1930473" y="30105"/>
                  <a:pt x="1949113" y="39636"/>
                </a:cubicBezTo>
                <a:lnTo>
                  <a:pt x="3349388" y="755583"/>
                </a:lnTo>
                <a:lnTo>
                  <a:pt x="3384164" y="777763"/>
                </a:lnTo>
                <a:lnTo>
                  <a:pt x="3403147" y="786947"/>
                </a:lnTo>
                <a:cubicBezTo>
                  <a:pt x="3507621" y="849861"/>
                  <a:pt x="3576309" y="956404"/>
                  <a:pt x="3576309" y="1077248"/>
                </a:cubicBezTo>
                <a:lnTo>
                  <a:pt x="3576309" y="2477569"/>
                </a:lnTo>
                <a:cubicBezTo>
                  <a:pt x="3576309" y="2598413"/>
                  <a:pt x="3507621" y="2704956"/>
                  <a:pt x="3403147" y="2767871"/>
                </a:cubicBezTo>
                <a:lnTo>
                  <a:pt x="3384161" y="2777056"/>
                </a:lnTo>
                <a:lnTo>
                  <a:pt x="3349387" y="2799234"/>
                </a:lnTo>
                <a:lnTo>
                  <a:pt x="1949112" y="3515182"/>
                </a:lnTo>
                <a:cubicBezTo>
                  <a:pt x="1930472" y="3524712"/>
                  <a:pt x="1911184" y="3532341"/>
                  <a:pt x="1891534" y="3538138"/>
                </a:cubicBezTo>
                <a:lnTo>
                  <a:pt x="1875728" y="3541300"/>
                </a:lnTo>
                <a:lnTo>
                  <a:pt x="1863701" y="3545294"/>
                </a:lnTo>
                <a:lnTo>
                  <a:pt x="1832303" y="3549990"/>
                </a:lnTo>
                <a:lnTo>
                  <a:pt x="1831783" y="3550094"/>
                </a:lnTo>
                <a:lnTo>
                  <a:pt x="1831576" y="3550098"/>
                </a:lnTo>
                <a:lnTo>
                  <a:pt x="1804737" y="3554113"/>
                </a:lnTo>
                <a:cubicBezTo>
                  <a:pt x="1744865" y="3557908"/>
                  <a:pt x="1683117" y="3546428"/>
                  <a:pt x="1627195" y="3517835"/>
                </a:cubicBezTo>
                <a:lnTo>
                  <a:pt x="226922" y="2801888"/>
                </a:lnTo>
                <a:cubicBezTo>
                  <a:pt x="208281" y="2792357"/>
                  <a:pt x="191171" y="2781377"/>
                  <a:pt x="175666" y="2769199"/>
                </a:cubicBezTo>
                <a:lnTo>
                  <a:pt x="175420" y="2768961"/>
                </a:lnTo>
                <a:lnTo>
                  <a:pt x="173164" y="2767871"/>
                </a:lnTo>
                <a:cubicBezTo>
                  <a:pt x="68689" y="2704956"/>
                  <a:pt x="0" y="2598413"/>
                  <a:pt x="0" y="2477569"/>
                </a:cubicBezTo>
                <a:lnTo>
                  <a:pt x="0" y="1077248"/>
                </a:lnTo>
                <a:cubicBezTo>
                  <a:pt x="0" y="956404"/>
                  <a:pt x="68689" y="849861"/>
                  <a:pt x="173164" y="786947"/>
                </a:cubicBezTo>
                <a:lnTo>
                  <a:pt x="175421" y="785855"/>
                </a:lnTo>
                <a:lnTo>
                  <a:pt x="175667" y="785619"/>
                </a:lnTo>
                <a:cubicBezTo>
                  <a:pt x="191172" y="773441"/>
                  <a:pt x="208282" y="762460"/>
                  <a:pt x="226923" y="752929"/>
                </a:cubicBezTo>
                <a:lnTo>
                  <a:pt x="1627196" y="36982"/>
                </a:lnTo>
                <a:cubicBezTo>
                  <a:pt x="1683118" y="8389"/>
                  <a:pt x="1744866" y="-3091"/>
                  <a:pt x="1804738" y="704"/>
                </a:cubicBezTo>
                <a:close/>
              </a:path>
            </a:pathLst>
          </a:custGeom>
          <a:solidFill>
            <a:srgbClr val="1A1C2E"/>
          </a:solidFill>
          <a:ln>
            <a:solidFill>
              <a:schemeClr val="tx2">
                <a:lumMod val="90000"/>
                <a:lumOff val="10000"/>
              </a:schemeClr>
            </a:solidFill>
          </a:ln>
          <a:effectLst/>
        </p:spPr>
        <p:txBody>
          <a:bodyPr wrap="square" anchor="ctr">
            <a:noAutofit/>
          </a:bodyPr>
          <a:lstStyle>
            <a:lvl1pPr>
              <a:defRPr lang="id-ID" sz="781">
                <a:solidFill>
                  <a:schemeClr val="tx1">
                    <a:lumMod val="50000"/>
                    <a:lumOff val="50000"/>
                  </a:schemeClr>
                </a:solidFill>
              </a:defRPr>
            </a:lvl1pPr>
          </a:lstStyle>
          <a:p>
            <a:pPr marL="0" lvl="0" indent="0" algn="ctr">
              <a:buNone/>
            </a:pPr>
            <a:endParaRPr lang="id-ID"/>
          </a:p>
        </p:txBody>
      </p:sp>
      <p:sp>
        <p:nvSpPr>
          <p:cNvPr id="6" name="Picture Placeholder 5">
            <a:extLst>
              <a:ext uri="{FF2B5EF4-FFF2-40B4-BE49-F238E27FC236}">
                <a16:creationId xmlns:a16="http://schemas.microsoft.com/office/drawing/2014/main" id="{759EB185-1B6D-492B-8A87-EC536BC0ADA4}"/>
              </a:ext>
            </a:extLst>
          </p:cNvPr>
          <p:cNvSpPr>
            <a:spLocks noGrp="1"/>
          </p:cNvSpPr>
          <p:nvPr>
            <p:ph type="pic" sz="quarter" idx="10"/>
          </p:nvPr>
        </p:nvSpPr>
        <p:spPr>
          <a:xfrm>
            <a:off x="245786" y="2205320"/>
            <a:ext cx="3576309" cy="3554816"/>
          </a:xfrm>
          <a:custGeom>
            <a:avLst/>
            <a:gdLst>
              <a:gd name="connsiteX0" fmla="*/ 1804738 w 3576309"/>
              <a:gd name="connsiteY0" fmla="*/ 704 h 3554816"/>
              <a:gd name="connsiteX1" fmla="*/ 1831577 w 3576309"/>
              <a:gd name="connsiteY1" fmla="*/ 4719 h 3554816"/>
              <a:gd name="connsiteX2" fmla="*/ 1831784 w 3576309"/>
              <a:gd name="connsiteY2" fmla="*/ 4723 h 3554816"/>
              <a:gd name="connsiteX3" fmla="*/ 1832304 w 3576309"/>
              <a:gd name="connsiteY3" fmla="*/ 4827 h 3554816"/>
              <a:gd name="connsiteX4" fmla="*/ 1863701 w 3576309"/>
              <a:gd name="connsiteY4" fmla="*/ 9523 h 3554816"/>
              <a:gd name="connsiteX5" fmla="*/ 1875729 w 3576309"/>
              <a:gd name="connsiteY5" fmla="*/ 13517 h 3554816"/>
              <a:gd name="connsiteX6" fmla="*/ 1891535 w 3576309"/>
              <a:gd name="connsiteY6" fmla="*/ 16679 h 3554816"/>
              <a:gd name="connsiteX7" fmla="*/ 1949113 w 3576309"/>
              <a:gd name="connsiteY7" fmla="*/ 39636 h 3554816"/>
              <a:gd name="connsiteX8" fmla="*/ 3349388 w 3576309"/>
              <a:gd name="connsiteY8" fmla="*/ 755583 h 3554816"/>
              <a:gd name="connsiteX9" fmla="*/ 3384164 w 3576309"/>
              <a:gd name="connsiteY9" fmla="*/ 777763 h 3554816"/>
              <a:gd name="connsiteX10" fmla="*/ 3403147 w 3576309"/>
              <a:gd name="connsiteY10" fmla="*/ 786947 h 3554816"/>
              <a:gd name="connsiteX11" fmla="*/ 3576309 w 3576309"/>
              <a:gd name="connsiteY11" fmla="*/ 1077248 h 3554816"/>
              <a:gd name="connsiteX12" fmla="*/ 3576309 w 3576309"/>
              <a:gd name="connsiteY12" fmla="*/ 2477569 h 3554816"/>
              <a:gd name="connsiteX13" fmla="*/ 3403147 w 3576309"/>
              <a:gd name="connsiteY13" fmla="*/ 2767871 h 3554816"/>
              <a:gd name="connsiteX14" fmla="*/ 3384161 w 3576309"/>
              <a:gd name="connsiteY14" fmla="*/ 2777056 h 3554816"/>
              <a:gd name="connsiteX15" fmla="*/ 3349387 w 3576309"/>
              <a:gd name="connsiteY15" fmla="*/ 2799234 h 3554816"/>
              <a:gd name="connsiteX16" fmla="*/ 1949112 w 3576309"/>
              <a:gd name="connsiteY16" fmla="*/ 3515182 h 3554816"/>
              <a:gd name="connsiteX17" fmla="*/ 1891534 w 3576309"/>
              <a:gd name="connsiteY17" fmla="*/ 3538138 h 3554816"/>
              <a:gd name="connsiteX18" fmla="*/ 1875728 w 3576309"/>
              <a:gd name="connsiteY18" fmla="*/ 3541300 h 3554816"/>
              <a:gd name="connsiteX19" fmla="*/ 1863701 w 3576309"/>
              <a:gd name="connsiteY19" fmla="*/ 3545294 h 3554816"/>
              <a:gd name="connsiteX20" fmla="*/ 1832303 w 3576309"/>
              <a:gd name="connsiteY20" fmla="*/ 3549990 h 3554816"/>
              <a:gd name="connsiteX21" fmla="*/ 1831783 w 3576309"/>
              <a:gd name="connsiteY21" fmla="*/ 3550094 h 3554816"/>
              <a:gd name="connsiteX22" fmla="*/ 1831576 w 3576309"/>
              <a:gd name="connsiteY22" fmla="*/ 3550098 h 3554816"/>
              <a:gd name="connsiteX23" fmla="*/ 1804737 w 3576309"/>
              <a:gd name="connsiteY23" fmla="*/ 3554113 h 3554816"/>
              <a:gd name="connsiteX24" fmla="*/ 1627195 w 3576309"/>
              <a:gd name="connsiteY24" fmla="*/ 3517835 h 3554816"/>
              <a:gd name="connsiteX25" fmla="*/ 226922 w 3576309"/>
              <a:gd name="connsiteY25" fmla="*/ 2801888 h 3554816"/>
              <a:gd name="connsiteX26" fmla="*/ 175666 w 3576309"/>
              <a:gd name="connsiteY26" fmla="*/ 2769199 h 3554816"/>
              <a:gd name="connsiteX27" fmla="*/ 175420 w 3576309"/>
              <a:gd name="connsiteY27" fmla="*/ 2768961 h 3554816"/>
              <a:gd name="connsiteX28" fmla="*/ 173164 w 3576309"/>
              <a:gd name="connsiteY28" fmla="*/ 2767871 h 3554816"/>
              <a:gd name="connsiteX29" fmla="*/ 0 w 3576309"/>
              <a:gd name="connsiteY29" fmla="*/ 2477569 h 3554816"/>
              <a:gd name="connsiteX30" fmla="*/ 0 w 3576309"/>
              <a:gd name="connsiteY30" fmla="*/ 1077248 h 3554816"/>
              <a:gd name="connsiteX31" fmla="*/ 173164 w 3576309"/>
              <a:gd name="connsiteY31" fmla="*/ 786947 h 3554816"/>
              <a:gd name="connsiteX32" fmla="*/ 175421 w 3576309"/>
              <a:gd name="connsiteY32" fmla="*/ 785855 h 3554816"/>
              <a:gd name="connsiteX33" fmla="*/ 175667 w 3576309"/>
              <a:gd name="connsiteY33" fmla="*/ 785619 h 3554816"/>
              <a:gd name="connsiteX34" fmla="*/ 226923 w 3576309"/>
              <a:gd name="connsiteY34" fmla="*/ 752929 h 3554816"/>
              <a:gd name="connsiteX35" fmla="*/ 1627196 w 3576309"/>
              <a:gd name="connsiteY35" fmla="*/ 36982 h 3554816"/>
              <a:gd name="connsiteX36" fmla="*/ 1804738 w 3576309"/>
              <a:gd name="connsiteY36" fmla="*/ 704 h 355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576309" h="3554816">
                <a:moveTo>
                  <a:pt x="1804738" y="704"/>
                </a:moveTo>
                <a:lnTo>
                  <a:pt x="1831577" y="4719"/>
                </a:lnTo>
                <a:lnTo>
                  <a:pt x="1831784" y="4723"/>
                </a:lnTo>
                <a:lnTo>
                  <a:pt x="1832304" y="4827"/>
                </a:lnTo>
                <a:lnTo>
                  <a:pt x="1863701" y="9523"/>
                </a:lnTo>
                <a:lnTo>
                  <a:pt x="1875729" y="13517"/>
                </a:lnTo>
                <a:lnTo>
                  <a:pt x="1891535" y="16679"/>
                </a:lnTo>
                <a:cubicBezTo>
                  <a:pt x="1911185" y="22476"/>
                  <a:pt x="1930473" y="30105"/>
                  <a:pt x="1949113" y="39636"/>
                </a:cubicBezTo>
                <a:lnTo>
                  <a:pt x="3349388" y="755583"/>
                </a:lnTo>
                <a:lnTo>
                  <a:pt x="3384164" y="777763"/>
                </a:lnTo>
                <a:lnTo>
                  <a:pt x="3403147" y="786947"/>
                </a:lnTo>
                <a:cubicBezTo>
                  <a:pt x="3507621" y="849861"/>
                  <a:pt x="3576309" y="956404"/>
                  <a:pt x="3576309" y="1077248"/>
                </a:cubicBezTo>
                <a:lnTo>
                  <a:pt x="3576309" y="2477569"/>
                </a:lnTo>
                <a:cubicBezTo>
                  <a:pt x="3576309" y="2598413"/>
                  <a:pt x="3507621" y="2704956"/>
                  <a:pt x="3403147" y="2767871"/>
                </a:cubicBezTo>
                <a:lnTo>
                  <a:pt x="3384161" y="2777056"/>
                </a:lnTo>
                <a:lnTo>
                  <a:pt x="3349387" y="2799234"/>
                </a:lnTo>
                <a:lnTo>
                  <a:pt x="1949112" y="3515182"/>
                </a:lnTo>
                <a:cubicBezTo>
                  <a:pt x="1930472" y="3524712"/>
                  <a:pt x="1911184" y="3532341"/>
                  <a:pt x="1891534" y="3538138"/>
                </a:cubicBezTo>
                <a:lnTo>
                  <a:pt x="1875728" y="3541300"/>
                </a:lnTo>
                <a:lnTo>
                  <a:pt x="1863701" y="3545294"/>
                </a:lnTo>
                <a:lnTo>
                  <a:pt x="1832303" y="3549990"/>
                </a:lnTo>
                <a:lnTo>
                  <a:pt x="1831783" y="3550094"/>
                </a:lnTo>
                <a:lnTo>
                  <a:pt x="1831576" y="3550098"/>
                </a:lnTo>
                <a:lnTo>
                  <a:pt x="1804737" y="3554113"/>
                </a:lnTo>
                <a:cubicBezTo>
                  <a:pt x="1744865" y="3557908"/>
                  <a:pt x="1683117" y="3546428"/>
                  <a:pt x="1627195" y="3517835"/>
                </a:cubicBezTo>
                <a:lnTo>
                  <a:pt x="226922" y="2801888"/>
                </a:lnTo>
                <a:cubicBezTo>
                  <a:pt x="208281" y="2792357"/>
                  <a:pt x="191171" y="2781377"/>
                  <a:pt x="175666" y="2769199"/>
                </a:cubicBezTo>
                <a:lnTo>
                  <a:pt x="175420" y="2768961"/>
                </a:lnTo>
                <a:lnTo>
                  <a:pt x="173164" y="2767871"/>
                </a:lnTo>
                <a:cubicBezTo>
                  <a:pt x="68689" y="2704956"/>
                  <a:pt x="0" y="2598413"/>
                  <a:pt x="0" y="2477569"/>
                </a:cubicBezTo>
                <a:lnTo>
                  <a:pt x="0" y="1077248"/>
                </a:lnTo>
                <a:cubicBezTo>
                  <a:pt x="0" y="956404"/>
                  <a:pt x="68689" y="849861"/>
                  <a:pt x="173164" y="786947"/>
                </a:cubicBezTo>
                <a:lnTo>
                  <a:pt x="175421" y="785855"/>
                </a:lnTo>
                <a:lnTo>
                  <a:pt x="175667" y="785619"/>
                </a:lnTo>
                <a:cubicBezTo>
                  <a:pt x="191172" y="773441"/>
                  <a:pt x="208282" y="762460"/>
                  <a:pt x="226923" y="752929"/>
                </a:cubicBezTo>
                <a:lnTo>
                  <a:pt x="1627196" y="36982"/>
                </a:lnTo>
                <a:cubicBezTo>
                  <a:pt x="1683118" y="8389"/>
                  <a:pt x="1744866" y="-3091"/>
                  <a:pt x="1804738" y="704"/>
                </a:cubicBezTo>
                <a:close/>
              </a:path>
            </a:pathLst>
          </a:custGeom>
          <a:solidFill>
            <a:srgbClr val="1A1C2E"/>
          </a:solidFill>
          <a:ln>
            <a:solidFill>
              <a:schemeClr val="tx2">
                <a:lumMod val="90000"/>
                <a:lumOff val="10000"/>
              </a:schemeClr>
            </a:solidFill>
          </a:ln>
          <a:effectLst/>
        </p:spPr>
        <p:txBody>
          <a:bodyPr wrap="square" anchor="ctr">
            <a:noAutofit/>
          </a:bodyPr>
          <a:lstStyle>
            <a:lvl1pPr marL="0" indent="0" algn="ctr">
              <a:buNone/>
              <a:defRPr sz="781">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71919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625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8433D18-3D08-4C6C-8D9B-FC3ED7964761}"/>
              </a:ext>
            </a:extLst>
          </p:cNvPr>
          <p:cNvSpPr/>
          <p:nvPr userDrawn="1"/>
        </p:nvSpPr>
        <p:spPr>
          <a:xfrm>
            <a:off x="6379058" y="1404213"/>
            <a:ext cx="4236997" cy="4230445"/>
          </a:xfrm>
          <a:prstGeom prst="ellipse">
            <a:avLst/>
          </a:prstGeom>
          <a:gradFill>
            <a:gsLst>
              <a:gs pos="0">
                <a:schemeClr val="accent1"/>
              </a:gs>
              <a:gs pos="100000">
                <a:schemeClr val="accent5">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3" name="Picture 2">
            <a:extLst>
              <a:ext uri="{FF2B5EF4-FFF2-40B4-BE49-F238E27FC236}">
                <a16:creationId xmlns:a16="http://schemas.microsoft.com/office/drawing/2014/main" id="{6BC924FE-AE8F-40C9-A693-F37397864F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1" y="995526"/>
            <a:ext cx="2597191" cy="5047819"/>
          </a:xfrm>
          <a:prstGeom prst="rect">
            <a:avLst/>
          </a:prstGeom>
          <a:effectLst>
            <a:outerShdw blurRad="1270000" algn="ctr" rotWithShape="0">
              <a:prstClr val="black">
                <a:alpha val="43000"/>
              </a:prstClr>
            </a:outerShdw>
          </a:effectLst>
        </p:spPr>
      </p:pic>
      <p:sp>
        <p:nvSpPr>
          <p:cNvPr id="4" name="Picture Placeholder 10">
            <a:extLst>
              <a:ext uri="{FF2B5EF4-FFF2-40B4-BE49-F238E27FC236}">
                <a16:creationId xmlns:a16="http://schemas.microsoft.com/office/drawing/2014/main" id="{892E4B6E-5852-440B-8F94-19FEAE7BB405}"/>
              </a:ext>
            </a:extLst>
          </p:cNvPr>
          <p:cNvSpPr>
            <a:spLocks noGrp="1"/>
          </p:cNvSpPr>
          <p:nvPr>
            <p:ph type="pic" sz="quarter" idx="12"/>
          </p:nvPr>
        </p:nvSpPr>
        <p:spPr>
          <a:xfrm>
            <a:off x="7452854" y="1237870"/>
            <a:ext cx="2093975" cy="4547722"/>
          </a:xfrm>
          <a:custGeom>
            <a:avLst/>
            <a:gdLst>
              <a:gd name="connsiteX0" fmla="*/ 195352 w 2086425"/>
              <a:gd name="connsiteY0" fmla="*/ 0 h 4549458"/>
              <a:gd name="connsiteX1" fmla="*/ 450507 w 2086425"/>
              <a:gd name="connsiteY1" fmla="*/ 0 h 4549458"/>
              <a:gd name="connsiteX2" fmla="*/ 450507 w 2086425"/>
              <a:gd name="connsiteY2" fmla="*/ 14564 h 4549458"/>
              <a:gd name="connsiteX3" fmla="*/ 606282 w 2086425"/>
              <a:gd name="connsiteY3" fmla="*/ 170339 h 4549458"/>
              <a:gd name="connsiteX4" fmla="*/ 1482976 w 2086425"/>
              <a:gd name="connsiteY4" fmla="*/ 170339 h 4549458"/>
              <a:gd name="connsiteX5" fmla="*/ 1638751 w 2086425"/>
              <a:gd name="connsiteY5" fmla="*/ 14564 h 4549458"/>
              <a:gd name="connsiteX6" fmla="*/ 1638751 w 2086425"/>
              <a:gd name="connsiteY6" fmla="*/ 0 h 4549458"/>
              <a:gd name="connsiteX7" fmla="*/ 1891073 w 2086425"/>
              <a:gd name="connsiteY7" fmla="*/ 0 h 4549458"/>
              <a:gd name="connsiteX8" fmla="*/ 2086425 w 2086425"/>
              <a:gd name="connsiteY8" fmla="*/ 195352 h 4549458"/>
              <a:gd name="connsiteX9" fmla="*/ 2086425 w 2086425"/>
              <a:gd name="connsiteY9" fmla="*/ 4354106 h 4549458"/>
              <a:gd name="connsiteX10" fmla="*/ 1891073 w 2086425"/>
              <a:gd name="connsiteY10" fmla="*/ 4549458 h 4549458"/>
              <a:gd name="connsiteX11" fmla="*/ 195352 w 2086425"/>
              <a:gd name="connsiteY11" fmla="*/ 4549458 h 4549458"/>
              <a:gd name="connsiteX12" fmla="*/ 0 w 2086425"/>
              <a:gd name="connsiteY12" fmla="*/ 4354106 h 4549458"/>
              <a:gd name="connsiteX13" fmla="*/ 0 w 2086425"/>
              <a:gd name="connsiteY13" fmla="*/ 195352 h 4549458"/>
              <a:gd name="connsiteX14" fmla="*/ 195352 w 2086425"/>
              <a:gd name="connsiteY14" fmla="*/ 0 h 454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6425" h="4549458">
                <a:moveTo>
                  <a:pt x="195352" y="0"/>
                </a:moveTo>
                <a:lnTo>
                  <a:pt x="450507" y="0"/>
                </a:lnTo>
                <a:lnTo>
                  <a:pt x="450507" y="14564"/>
                </a:lnTo>
                <a:cubicBezTo>
                  <a:pt x="450507" y="100596"/>
                  <a:pt x="520250" y="170339"/>
                  <a:pt x="606282" y="170339"/>
                </a:cubicBezTo>
                <a:lnTo>
                  <a:pt x="1482976" y="170339"/>
                </a:lnTo>
                <a:cubicBezTo>
                  <a:pt x="1569008" y="170339"/>
                  <a:pt x="1638751" y="100596"/>
                  <a:pt x="1638751" y="14564"/>
                </a:cubicBezTo>
                <a:lnTo>
                  <a:pt x="1638751" y="0"/>
                </a:lnTo>
                <a:lnTo>
                  <a:pt x="1891073" y="0"/>
                </a:lnTo>
                <a:cubicBezTo>
                  <a:pt x="1998963" y="0"/>
                  <a:pt x="2086425" y="87462"/>
                  <a:pt x="2086425" y="195352"/>
                </a:cubicBezTo>
                <a:lnTo>
                  <a:pt x="2086425" y="4354106"/>
                </a:lnTo>
                <a:cubicBezTo>
                  <a:pt x="2086425" y="4461996"/>
                  <a:pt x="1998963" y="4549458"/>
                  <a:pt x="1891073" y="4549458"/>
                </a:cubicBezTo>
                <a:lnTo>
                  <a:pt x="195352" y="4549458"/>
                </a:lnTo>
                <a:cubicBezTo>
                  <a:pt x="87462" y="4549458"/>
                  <a:pt x="0" y="4461996"/>
                  <a:pt x="0" y="4354106"/>
                </a:cubicBezTo>
                <a:lnTo>
                  <a:pt x="0" y="195352"/>
                </a:lnTo>
                <a:cubicBezTo>
                  <a:pt x="0" y="87462"/>
                  <a:pt x="87462" y="0"/>
                  <a:pt x="195352" y="0"/>
                </a:cubicBezTo>
                <a:close/>
              </a:path>
            </a:pathLst>
          </a:custGeom>
          <a:solidFill>
            <a:schemeClr val="bg1">
              <a:lumMod val="85000"/>
            </a:schemeClr>
          </a:solidFill>
        </p:spPr>
        <p:txBody>
          <a:bodyPr wrap="square">
            <a:noAutofit/>
          </a:bodyPr>
          <a:lstStyle>
            <a:lvl1pPr marL="0" indent="0">
              <a:buNone/>
              <a:defRPr sz="1125"/>
            </a:lvl1pPr>
          </a:lstStyle>
          <a:p>
            <a:endParaRPr lang="en-US"/>
          </a:p>
          <a:p>
            <a:r>
              <a:rPr lang="en-US"/>
              <a:t>Picture</a:t>
            </a:r>
          </a:p>
        </p:txBody>
      </p:sp>
    </p:spTree>
    <p:extLst>
      <p:ext uri="{BB962C8B-B14F-4D97-AF65-F5344CB8AC3E}">
        <p14:creationId xmlns:p14="http://schemas.microsoft.com/office/powerpoint/2010/main" val="1992504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073721-415D-499E-A761-FD28FC04E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959" y="1185791"/>
            <a:ext cx="7247040" cy="4082486"/>
          </a:xfrm>
          <a:prstGeom prst="rect">
            <a:avLst/>
          </a:prstGeom>
          <a:effectLst>
            <a:outerShdw blurRad="660400" dist="317500" dir="5400000" sx="95000" sy="95000" algn="t" rotWithShape="0">
              <a:schemeClr val="tx1">
                <a:alpha val="40000"/>
              </a:schemeClr>
            </a:outerShdw>
          </a:effectLst>
        </p:spPr>
      </p:pic>
      <p:sp>
        <p:nvSpPr>
          <p:cNvPr id="6" name="Picture Placeholder 5">
            <a:extLst>
              <a:ext uri="{FF2B5EF4-FFF2-40B4-BE49-F238E27FC236}">
                <a16:creationId xmlns:a16="http://schemas.microsoft.com/office/drawing/2014/main" id="{D2D2FED0-B6E0-418F-BD13-3D0CF8428FFC}"/>
              </a:ext>
            </a:extLst>
          </p:cNvPr>
          <p:cNvSpPr>
            <a:spLocks noGrp="1"/>
          </p:cNvSpPr>
          <p:nvPr>
            <p:ph type="pic" sz="quarter" idx="10" hasCustomPrompt="1"/>
          </p:nvPr>
        </p:nvSpPr>
        <p:spPr>
          <a:xfrm>
            <a:off x="6371772" y="1480458"/>
            <a:ext cx="5268686" cy="3323772"/>
          </a:xfrm>
          <a:prstGeom prst="rect">
            <a:avLst/>
          </a:prstGeom>
          <a:solidFill>
            <a:schemeClr val="tx2">
              <a:lumMod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5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316244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B8ED75C-52A4-41F0-87BF-98DF70E4E28C}"/>
              </a:ext>
            </a:extLst>
          </p:cNvPr>
          <p:cNvSpPr>
            <a:spLocks/>
          </p:cNvSpPr>
          <p:nvPr userDrawn="1"/>
        </p:nvSpPr>
        <p:spPr bwMode="auto">
          <a:xfrm>
            <a:off x="0" y="1"/>
            <a:ext cx="5440636" cy="6857999"/>
          </a:xfrm>
          <a:custGeom>
            <a:avLst/>
            <a:gdLst>
              <a:gd name="connsiteX0" fmla="*/ 0 w 5440636"/>
              <a:gd name="connsiteY0" fmla="*/ 0 h 6857999"/>
              <a:gd name="connsiteX1" fmla="*/ 2991934 w 5440636"/>
              <a:gd name="connsiteY1" fmla="*/ 0 h 6857999"/>
              <a:gd name="connsiteX2" fmla="*/ 3085858 w 5440636"/>
              <a:gd name="connsiteY2" fmla="*/ 209256 h 6857999"/>
              <a:gd name="connsiteX3" fmla="*/ 5332584 w 5440636"/>
              <a:gd name="connsiteY3" fmla="*/ 5214819 h 6857999"/>
              <a:gd name="connsiteX4" fmla="*/ 4908710 w 5440636"/>
              <a:gd name="connsiteY4" fmla="*/ 6799843 h 6857999"/>
              <a:gd name="connsiteX5" fmla="*/ 4833529 w 5440636"/>
              <a:gd name="connsiteY5" fmla="*/ 6857999 h 6857999"/>
              <a:gd name="connsiteX6" fmla="*/ 0 w 5440636"/>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0636" h="6857999">
                <a:moveTo>
                  <a:pt x="0" y="0"/>
                </a:moveTo>
                <a:lnTo>
                  <a:pt x="2991934" y="0"/>
                </a:lnTo>
                <a:lnTo>
                  <a:pt x="3085858" y="209256"/>
                </a:lnTo>
                <a:cubicBezTo>
                  <a:pt x="5332584" y="5214819"/>
                  <a:pt x="5332584" y="5214819"/>
                  <a:pt x="5332584" y="5214819"/>
                </a:cubicBezTo>
                <a:cubicBezTo>
                  <a:pt x="5332584" y="5214819"/>
                  <a:pt x="5762006" y="6090170"/>
                  <a:pt x="4908710" y="6799843"/>
                </a:cubicBezTo>
                <a:lnTo>
                  <a:pt x="4833529" y="6857999"/>
                </a:lnTo>
                <a:lnTo>
                  <a:pt x="0" y="6857999"/>
                </a:lnTo>
                <a:close/>
              </a:path>
            </a:pathLst>
          </a:custGeom>
          <a:gradFill>
            <a:gsLst>
              <a:gs pos="100000">
                <a:schemeClr val="accent4"/>
              </a:gs>
              <a:gs pos="0">
                <a:schemeClr val="accent1"/>
              </a:gs>
            </a:gsLst>
            <a:lin ang="2700000" scaled="1"/>
          </a:gra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7" name="Picture 6">
            <a:extLst>
              <a:ext uri="{FF2B5EF4-FFF2-40B4-BE49-F238E27FC236}">
                <a16:creationId xmlns:a16="http://schemas.microsoft.com/office/drawing/2014/main" id="{E1FADF0A-6881-4760-BF09-903C8801C2B8}"/>
              </a:ext>
            </a:extLst>
          </p:cNvPr>
          <p:cNvPicPr>
            <a:picLocks noChangeAspect="1"/>
          </p:cNvPicPr>
          <p:nvPr userDrawn="1"/>
        </p:nvPicPr>
        <p:blipFill>
          <a:blip r:embed="rId2"/>
          <a:stretch>
            <a:fillRect/>
          </a:stretch>
        </p:blipFill>
        <p:spPr>
          <a:xfrm rot="20228076" flipH="1">
            <a:off x="898845" y="360963"/>
            <a:ext cx="3831298" cy="6385496"/>
          </a:xfrm>
          <a:prstGeom prst="rect">
            <a:avLst/>
          </a:prstGeom>
          <a:effectLst>
            <a:outerShdw blurRad="1270000" dist="1346200" dir="8100000" sx="90000" sy="90000" algn="tr" rotWithShape="0">
              <a:prstClr val="black">
                <a:alpha val="40000"/>
              </a:prstClr>
            </a:outerShdw>
          </a:effectLst>
        </p:spPr>
      </p:pic>
      <p:sp>
        <p:nvSpPr>
          <p:cNvPr id="8" name="Picture Placeholder 6">
            <a:extLst>
              <a:ext uri="{FF2B5EF4-FFF2-40B4-BE49-F238E27FC236}">
                <a16:creationId xmlns:a16="http://schemas.microsoft.com/office/drawing/2014/main" id="{1471CB9D-8E7B-448C-9386-94E1E2EC23FF}"/>
              </a:ext>
            </a:extLst>
          </p:cNvPr>
          <p:cNvSpPr>
            <a:spLocks noGrp="1"/>
          </p:cNvSpPr>
          <p:nvPr>
            <p:ph type="pic" sz="quarter" idx="11" hasCustomPrompt="1"/>
          </p:nvPr>
        </p:nvSpPr>
        <p:spPr>
          <a:xfrm rot="21287747">
            <a:off x="1686138" y="1290992"/>
            <a:ext cx="2716412" cy="4525108"/>
          </a:xfrm>
          <a:custGeom>
            <a:avLst/>
            <a:gdLst>
              <a:gd name="connsiteX0" fmla="*/ 0 w 2571750"/>
              <a:gd name="connsiteY0" fmla="*/ 0 h 5486400"/>
              <a:gd name="connsiteX1" fmla="*/ 2571750 w 2571750"/>
              <a:gd name="connsiteY1" fmla="*/ 0 h 5486400"/>
              <a:gd name="connsiteX2" fmla="*/ 2571750 w 2571750"/>
              <a:gd name="connsiteY2" fmla="*/ 5486400 h 5486400"/>
              <a:gd name="connsiteX3" fmla="*/ 0 w 2571750"/>
              <a:gd name="connsiteY3" fmla="*/ 5486400 h 5486400"/>
              <a:gd name="connsiteX4" fmla="*/ 0 w 2571750"/>
              <a:gd name="connsiteY4" fmla="*/ 0 h 5486400"/>
              <a:gd name="connsiteX0" fmla="*/ 0 w 2754630"/>
              <a:gd name="connsiteY0" fmla="*/ 0 h 5486400"/>
              <a:gd name="connsiteX1" fmla="*/ 2754630 w 2754630"/>
              <a:gd name="connsiteY1" fmla="*/ 15240 h 5486400"/>
              <a:gd name="connsiteX2" fmla="*/ 2571750 w 2754630"/>
              <a:gd name="connsiteY2" fmla="*/ 5486400 h 5486400"/>
              <a:gd name="connsiteX3" fmla="*/ 0 w 2754630"/>
              <a:gd name="connsiteY3" fmla="*/ 5486400 h 5486400"/>
              <a:gd name="connsiteX4" fmla="*/ 0 w 2754630"/>
              <a:gd name="connsiteY4" fmla="*/ 0 h 5486400"/>
              <a:gd name="connsiteX0" fmla="*/ 0 w 2945130"/>
              <a:gd name="connsiteY0" fmla="*/ 0 h 5486400"/>
              <a:gd name="connsiteX1" fmla="*/ 2945130 w 2945130"/>
              <a:gd name="connsiteY1" fmla="*/ 68580 h 5486400"/>
              <a:gd name="connsiteX2" fmla="*/ 2571750 w 2945130"/>
              <a:gd name="connsiteY2" fmla="*/ 5486400 h 5486400"/>
              <a:gd name="connsiteX3" fmla="*/ 0 w 2945130"/>
              <a:gd name="connsiteY3" fmla="*/ 5486400 h 5486400"/>
              <a:gd name="connsiteX4" fmla="*/ 0 w 2945130"/>
              <a:gd name="connsiteY4" fmla="*/ 0 h 5486400"/>
              <a:gd name="connsiteX0" fmla="*/ 0 w 2922270"/>
              <a:gd name="connsiteY0" fmla="*/ 0 h 5486400"/>
              <a:gd name="connsiteX1" fmla="*/ 2922270 w 2922270"/>
              <a:gd name="connsiteY1" fmla="*/ 68580 h 5486400"/>
              <a:gd name="connsiteX2" fmla="*/ 2571750 w 2922270"/>
              <a:gd name="connsiteY2" fmla="*/ 5486400 h 5486400"/>
              <a:gd name="connsiteX3" fmla="*/ 0 w 2922270"/>
              <a:gd name="connsiteY3" fmla="*/ 5486400 h 5486400"/>
              <a:gd name="connsiteX4" fmla="*/ 0 w 2922270"/>
              <a:gd name="connsiteY4" fmla="*/ 0 h 5486400"/>
              <a:gd name="connsiteX0" fmla="*/ 0 w 2945130"/>
              <a:gd name="connsiteY0" fmla="*/ 0 h 5478780"/>
              <a:gd name="connsiteX1" fmla="*/ 2945130 w 2945130"/>
              <a:gd name="connsiteY1" fmla="*/ 60960 h 5478780"/>
              <a:gd name="connsiteX2" fmla="*/ 2594610 w 2945130"/>
              <a:gd name="connsiteY2" fmla="*/ 5478780 h 5478780"/>
              <a:gd name="connsiteX3" fmla="*/ 22860 w 2945130"/>
              <a:gd name="connsiteY3" fmla="*/ 5478780 h 5478780"/>
              <a:gd name="connsiteX4" fmla="*/ 0 w 2945130"/>
              <a:gd name="connsiteY4" fmla="*/ 0 h 5478780"/>
              <a:gd name="connsiteX0" fmla="*/ 0 w 2975610"/>
              <a:gd name="connsiteY0" fmla="*/ 0 h 5509260"/>
              <a:gd name="connsiteX1" fmla="*/ 2975610 w 2975610"/>
              <a:gd name="connsiteY1" fmla="*/ 91440 h 5509260"/>
              <a:gd name="connsiteX2" fmla="*/ 2625090 w 2975610"/>
              <a:gd name="connsiteY2" fmla="*/ 5509260 h 5509260"/>
              <a:gd name="connsiteX3" fmla="*/ 53340 w 2975610"/>
              <a:gd name="connsiteY3" fmla="*/ 5509260 h 5509260"/>
              <a:gd name="connsiteX4" fmla="*/ 0 w 2975610"/>
              <a:gd name="connsiteY4" fmla="*/ 0 h 5509260"/>
              <a:gd name="connsiteX0" fmla="*/ 0 w 2967990"/>
              <a:gd name="connsiteY0" fmla="*/ 0 h 5486400"/>
              <a:gd name="connsiteX1" fmla="*/ 2967990 w 2967990"/>
              <a:gd name="connsiteY1" fmla="*/ 68580 h 5486400"/>
              <a:gd name="connsiteX2" fmla="*/ 2617470 w 2967990"/>
              <a:gd name="connsiteY2" fmla="*/ 5486400 h 5486400"/>
              <a:gd name="connsiteX3" fmla="*/ 45720 w 2967990"/>
              <a:gd name="connsiteY3" fmla="*/ 5486400 h 5486400"/>
              <a:gd name="connsiteX4" fmla="*/ 0 w 2967990"/>
              <a:gd name="connsiteY4" fmla="*/ 0 h 5486400"/>
              <a:gd name="connsiteX0" fmla="*/ 0 w 3097530"/>
              <a:gd name="connsiteY0" fmla="*/ 0 h 5486400"/>
              <a:gd name="connsiteX1" fmla="*/ 2967990 w 3097530"/>
              <a:gd name="connsiteY1" fmla="*/ 68580 h 5486400"/>
              <a:gd name="connsiteX2" fmla="*/ 3097530 w 3097530"/>
              <a:gd name="connsiteY2" fmla="*/ 5242560 h 5486400"/>
              <a:gd name="connsiteX3" fmla="*/ 45720 w 3097530"/>
              <a:gd name="connsiteY3" fmla="*/ 5486400 h 5486400"/>
              <a:gd name="connsiteX4" fmla="*/ 0 w 3097530"/>
              <a:gd name="connsiteY4" fmla="*/ 0 h 5486400"/>
              <a:gd name="connsiteX0" fmla="*/ 0 w 3166110"/>
              <a:gd name="connsiteY0" fmla="*/ 0 h 5486400"/>
              <a:gd name="connsiteX1" fmla="*/ 2967990 w 3166110"/>
              <a:gd name="connsiteY1" fmla="*/ 68580 h 5486400"/>
              <a:gd name="connsiteX2" fmla="*/ 3166110 w 3166110"/>
              <a:gd name="connsiteY2" fmla="*/ 5128260 h 5486400"/>
              <a:gd name="connsiteX3" fmla="*/ 45720 w 3166110"/>
              <a:gd name="connsiteY3" fmla="*/ 5486400 h 5486400"/>
              <a:gd name="connsiteX4" fmla="*/ 0 w 3166110"/>
              <a:gd name="connsiteY4" fmla="*/ 0 h 5486400"/>
              <a:gd name="connsiteX0" fmla="*/ 0 w 3128010"/>
              <a:gd name="connsiteY0" fmla="*/ 0 h 5486400"/>
              <a:gd name="connsiteX1" fmla="*/ 2967990 w 3128010"/>
              <a:gd name="connsiteY1" fmla="*/ 68580 h 5486400"/>
              <a:gd name="connsiteX2" fmla="*/ 3128010 w 3128010"/>
              <a:gd name="connsiteY2" fmla="*/ 5113020 h 5486400"/>
              <a:gd name="connsiteX3" fmla="*/ 45720 w 3128010"/>
              <a:gd name="connsiteY3" fmla="*/ 5486400 h 5486400"/>
              <a:gd name="connsiteX4" fmla="*/ 0 w 3128010"/>
              <a:gd name="connsiteY4" fmla="*/ 0 h 5486400"/>
              <a:gd name="connsiteX0" fmla="*/ 0 w 3120390"/>
              <a:gd name="connsiteY0" fmla="*/ 0 h 5486400"/>
              <a:gd name="connsiteX1" fmla="*/ 2967990 w 3120390"/>
              <a:gd name="connsiteY1" fmla="*/ 68580 h 5486400"/>
              <a:gd name="connsiteX2" fmla="*/ 3120390 w 3120390"/>
              <a:gd name="connsiteY2" fmla="*/ 5105400 h 5486400"/>
              <a:gd name="connsiteX3" fmla="*/ 45720 w 3120390"/>
              <a:gd name="connsiteY3" fmla="*/ 5486400 h 5486400"/>
              <a:gd name="connsiteX4" fmla="*/ 0 w 3120390"/>
              <a:gd name="connsiteY4" fmla="*/ 0 h 5486400"/>
              <a:gd name="connsiteX0" fmla="*/ 0 w 3120390"/>
              <a:gd name="connsiteY0" fmla="*/ 0 h 5486400"/>
              <a:gd name="connsiteX1" fmla="*/ 2967990 w 3120390"/>
              <a:gd name="connsiteY1" fmla="*/ 68580 h 5486400"/>
              <a:gd name="connsiteX2" fmla="*/ 3120390 w 3120390"/>
              <a:gd name="connsiteY2" fmla="*/ 5090160 h 5486400"/>
              <a:gd name="connsiteX3" fmla="*/ 45720 w 3120390"/>
              <a:gd name="connsiteY3" fmla="*/ 5486400 h 5486400"/>
              <a:gd name="connsiteX4" fmla="*/ 0 w 3120390"/>
              <a:gd name="connsiteY4" fmla="*/ 0 h 5486400"/>
              <a:gd name="connsiteX0" fmla="*/ 0 w 3143250"/>
              <a:gd name="connsiteY0" fmla="*/ 0 h 5486400"/>
              <a:gd name="connsiteX1" fmla="*/ 2967990 w 3143250"/>
              <a:gd name="connsiteY1" fmla="*/ 68580 h 5486400"/>
              <a:gd name="connsiteX2" fmla="*/ 3143250 w 3143250"/>
              <a:gd name="connsiteY2" fmla="*/ 5082540 h 5486400"/>
              <a:gd name="connsiteX3" fmla="*/ 45720 w 3143250"/>
              <a:gd name="connsiteY3" fmla="*/ 5486400 h 5486400"/>
              <a:gd name="connsiteX4" fmla="*/ 0 w 3143250"/>
              <a:gd name="connsiteY4" fmla="*/ 0 h 5486400"/>
              <a:gd name="connsiteX0" fmla="*/ 0 w 3143250"/>
              <a:gd name="connsiteY0" fmla="*/ 0 h 5486400"/>
              <a:gd name="connsiteX1" fmla="*/ 2967990 w 3143250"/>
              <a:gd name="connsiteY1" fmla="*/ 68580 h 5486400"/>
              <a:gd name="connsiteX2" fmla="*/ 3143250 w 3143250"/>
              <a:gd name="connsiteY2" fmla="*/ 5067300 h 5486400"/>
              <a:gd name="connsiteX3" fmla="*/ 45720 w 3143250"/>
              <a:gd name="connsiteY3" fmla="*/ 5486400 h 5486400"/>
              <a:gd name="connsiteX4" fmla="*/ 0 w 3143250"/>
              <a:gd name="connsiteY4" fmla="*/ 0 h 5486400"/>
              <a:gd name="connsiteX0" fmla="*/ 0 w 3143250"/>
              <a:gd name="connsiteY0" fmla="*/ 0 h 5364480"/>
              <a:gd name="connsiteX1" fmla="*/ 2967990 w 3143250"/>
              <a:gd name="connsiteY1" fmla="*/ 68580 h 5364480"/>
              <a:gd name="connsiteX2" fmla="*/ 3143250 w 3143250"/>
              <a:gd name="connsiteY2" fmla="*/ 5067300 h 5364480"/>
              <a:gd name="connsiteX3" fmla="*/ 137160 w 3143250"/>
              <a:gd name="connsiteY3" fmla="*/ 5364480 h 5364480"/>
              <a:gd name="connsiteX4" fmla="*/ 0 w 3143250"/>
              <a:gd name="connsiteY4" fmla="*/ 0 h 5364480"/>
              <a:gd name="connsiteX0" fmla="*/ 0 w 3143250"/>
              <a:gd name="connsiteY0" fmla="*/ 0 h 5212080"/>
              <a:gd name="connsiteX1" fmla="*/ 2967990 w 3143250"/>
              <a:gd name="connsiteY1" fmla="*/ 68580 h 5212080"/>
              <a:gd name="connsiteX2" fmla="*/ 3143250 w 3143250"/>
              <a:gd name="connsiteY2" fmla="*/ 5067300 h 5212080"/>
              <a:gd name="connsiteX3" fmla="*/ 152400 w 3143250"/>
              <a:gd name="connsiteY3" fmla="*/ 5212080 h 5212080"/>
              <a:gd name="connsiteX4" fmla="*/ 0 w 3143250"/>
              <a:gd name="connsiteY4" fmla="*/ 0 h 5212080"/>
              <a:gd name="connsiteX0" fmla="*/ 0 w 3143250"/>
              <a:gd name="connsiteY0" fmla="*/ 0 h 5113020"/>
              <a:gd name="connsiteX1" fmla="*/ 2967990 w 3143250"/>
              <a:gd name="connsiteY1" fmla="*/ 68580 h 5113020"/>
              <a:gd name="connsiteX2" fmla="*/ 3143250 w 3143250"/>
              <a:gd name="connsiteY2" fmla="*/ 5067300 h 5113020"/>
              <a:gd name="connsiteX3" fmla="*/ 198120 w 3143250"/>
              <a:gd name="connsiteY3" fmla="*/ 5113020 h 5113020"/>
              <a:gd name="connsiteX4" fmla="*/ 0 w 3143250"/>
              <a:gd name="connsiteY4" fmla="*/ 0 h 5113020"/>
              <a:gd name="connsiteX0" fmla="*/ 0 w 3143250"/>
              <a:gd name="connsiteY0" fmla="*/ 0 h 5097780"/>
              <a:gd name="connsiteX1" fmla="*/ 2967990 w 3143250"/>
              <a:gd name="connsiteY1" fmla="*/ 68580 h 5097780"/>
              <a:gd name="connsiteX2" fmla="*/ 3143250 w 3143250"/>
              <a:gd name="connsiteY2" fmla="*/ 5067300 h 5097780"/>
              <a:gd name="connsiteX3" fmla="*/ 236220 w 3143250"/>
              <a:gd name="connsiteY3" fmla="*/ 5097780 h 5097780"/>
              <a:gd name="connsiteX4" fmla="*/ 0 w 3143250"/>
              <a:gd name="connsiteY4" fmla="*/ 0 h 5097780"/>
              <a:gd name="connsiteX0" fmla="*/ 0 w 3143250"/>
              <a:gd name="connsiteY0" fmla="*/ 0 h 5067300"/>
              <a:gd name="connsiteX1" fmla="*/ 2967990 w 3143250"/>
              <a:gd name="connsiteY1" fmla="*/ 68580 h 5067300"/>
              <a:gd name="connsiteX2" fmla="*/ 3143250 w 3143250"/>
              <a:gd name="connsiteY2" fmla="*/ 5067300 h 5067300"/>
              <a:gd name="connsiteX3" fmla="*/ 236220 w 3143250"/>
              <a:gd name="connsiteY3" fmla="*/ 50292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66700 w 3143250"/>
              <a:gd name="connsiteY3" fmla="*/ 50673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59080 w 3143250"/>
              <a:gd name="connsiteY3" fmla="*/ 5067300 h 5067300"/>
              <a:gd name="connsiteX4" fmla="*/ 0 w 3143250"/>
              <a:gd name="connsiteY4" fmla="*/ 0 h 5067300"/>
              <a:gd name="connsiteX0" fmla="*/ 0 w 3128010"/>
              <a:gd name="connsiteY0" fmla="*/ 0 h 5067300"/>
              <a:gd name="connsiteX1" fmla="*/ 2967990 w 3128010"/>
              <a:gd name="connsiteY1" fmla="*/ 68580 h 5067300"/>
              <a:gd name="connsiteX2" fmla="*/ 3128010 w 3128010"/>
              <a:gd name="connsiteY2" fmla="*/ 5067300 h 5067300"/>
              <a:gd name="connsiteX3" fmla="*/ 259080 w 3128010"/>
              <a:gd name="connsiteY3" fmla="*/ 5067300 h 5067300"/>
              <a:gd name="connsiteX4" fmla="*/ 0 w 3128010"/>
              <a:gd name="connsiteY4" fmla="*/ 0 h 5067300"/>
              <a:gd name="connsiteX0" fmla="*/ 0 w 3105150"/>
              <a:gd name="connsiteY0" fmla="*/ 0 h 5074920"/>
              <a:gd name="connsiteX1" fmla="*/ 2967990 w 3105150"/>
              <a:gd name="connsiteY1" fmla="*/ 68580 h 5074920"/>
              <a:gd name="connsiteX2" fmla="*/ 3105150 w 3105150"/>
              <a:gd name="connsiteY2" fmla="*/ 5074920 h 5074920"/>
              <a:gd name="connsiteX3" fmla="*/ 259080 w 3105150"/>
              <a:gd name="connsiteY3" fmla="*/ 5067300 h 5074920"/>
              <a:gd name="connsiteX4" fmla="*/ 0 w 3105150"/>
              <a:gd name="connsiteY4" fmla="*/ 0 h 5074920"/>
              <a:gd name="connsiteX0" fmla="*/ 0 w 3082290"/>
              <a:gd name="connsiteY0" fmla="*/ 0 h 5074920"/>
              <a:gd name="connsiteX1" fmla="*/ 2967990 w 3082290"/>
              <a:gd name="connsiteY1" fmla="*/ 68580 h 5074920"/>
              <a:gd name="connsiteX2" fmla="*/ 3082290 w 3082290"/>
              <a:gd name="connsiteY2" fmla="*/ 5074920 h 5074920"/>
              <a:gd name="connsiteX3" fmla="*/ 259080 w 3082290"/>
              <a:gd name="connsiteY3" fmla="*/ 5067300 h 5074920"/>
              <a:gd name="connsiteX4" fmla="*/ 0 w 3082290"/>
              <a:gd name="connsiteY4" fmla="*/ 0 h 5074920"/>
              <a:gd name="connsiteX0" fmla="*/ 0 w 3059430"/>
              <a:gd name="connsiteY0" fmla="*/ 0 h 5074920"/>
              <a:gd name="connsiteX1" fmla="*/ 2967990 w 3059430"/>
              <a:gd name="connsiteY1" fmla="*/ 68580 h 5074920"/>
              <a:gd name="connsiteX2" fmla="*/ 3059430 w 3059430"/>
              <a:gd name="connsiteY2" fmla="*/ 5074920 h 5074920"/>
              <a:gd name="connsiteX3" fmla="*/ 259080 w 3059430"/>
              <a:gd name="connsiteY3" fmla="*/ 5067300 h 5074920"/>
              <a:gd name="connsiteX4" fmla="*/ 0 w 3059430"/>
              <a:gd name="connsiteY4" fmla="*/ 0 h 5074920"/>
              <a:gd name="connsiteX0" fmla="*/ 0 w 3105150"/>
              <a:gd name="connsiteY0" fmla="*/ 0 h 5052060"/>
              <a:gd name="connsiteX1" fmla="*/ 3013710 w 3105150"/>
              <a:gd name="connsiteY1" fmla="*/ 45720 h 5052060"/>
              <a:gd name="connsiteX2" fmla="*/ 3105150 w 3105150"/>
              <a:gd name="connsiteY2" fmla="*/ 5052060 h 5052060"/>
              <a:gd name="connsiteX3" fmla="*/ 304800 w 3105150"/>
              <a:gd name="connsiteY3" fmla="*/ 5044440 h 5052060"/>
              <a:gd name="connsiteX4" fmla="*/ 0 w 3105150"/>
              <a:gd name="connsiteY4" fmla="*/ 0 h 5052060"/>
              <a:gd name="connsiteX0" fmla="*/ 0 w 3120390"/>
              <a:gd name="connsiteY0" fmla="*/ 0 h 5052060"/>
              <a:gd name="connsiteX1" fmla="*/ 3028950 w 3120390"/>
              <a:gd name="connsiteY1" fmla="*/ 4572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90850 w 3120390"/>
              <a:gd name="connsiteY1" fmla="*/ 533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5275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914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50870"/>
              <a:gd name="connsiteY0" fmla="*/ 0 h 5052060"/>
              <a:gd name="connsiteX1" fmla="*/ 2922270 w 3150870"/>
              <a:gd name="connsiteY1" fmla="*/ 91440 h 5052060"/>
              <a:gd name="connsiteX2" fmla="*/ 3150870 w 3150870"/>
              <a:gd name="connsiteY2" fmla="*/ 5052060 h 5052060"/>
              <a:gd name="connsiteX3" fmla="*/ 320040 w 3150870"/>
              <a:gd name="connsiteY3" fmla="*/ 5044440 h 5052060"/>
              <a:gd name="connsiteX4" fmla="*/ 0 w 3150870"/>
              <a:gd name="connsiteY4" fmla="*/ 0 h 5052060"/>
              <a:gd name="connsiteX0" fmla="*/ 0 w 3150870"/>
              <a:gd name="connsiteY0" fmla="*/ 0 h 5268723"/>
              <a:gd name="connsiteX1" fmla="*/ 2922270 w 3150870"/>
              <a:gd name="connsiteY1" fmla="*/ 91440 h 5268723"/>
              <a:gd name="connsiteX2" fmla="*/ 3150870 w 3150870"/>
              <a:gd name="connsiteY2" fmla="*/ 5052060 h 5268723"/>
              <a:gd name="connsiteX3" fmla="*/ 362586 w 3150870"/>
              <a:gd name="connsiteY3" fmla="*/ 5268724 h 5268723"/>
              <a:gd name="connsiteX4" fmla="*/ 0 w 3150870"/>
              <a:gd name="connsiteY4" fmla="*/ 0 h 5268723"/>
              <a:gd name="connsiteX0" fmla="*/ 0 w 3150870"/>
              <a:gd name="connsiteY0" fmla="*/ 0 h 5268728"/>
              <a:gd name="connsiteX1" fmla="*/ 2922270 w 3150870"/>
              <a:gd name="connsiteY1" fmla="*/ 91440 h 5268728"/>
              <a:gd name="connsiteX2" fmla="*/ 3150870 w 3150870"/>
              <a:gd name="connsiteY2" fmla="*/ 5052060 h 5268728"/>
              <a:gd name="connsiteX3" fmla="*/ 362585 w 3150870"/>
              <a:gd name="connsiteY3" fmla="*/ 5268727 h 5268728"/>
              <a:gd name="connsiteX4" fmla="*/ 0 w 3150870"/>
              <a:gd name="connsiteY4" fmla="*/ 0 h 5268728"/>
              <a:gd name="connsiteX0" fmla="*/ 0 w 3150870"/>
              <a:gd name="connsiteY0" fmla="*/ 0 h 5190657"/>
              <a:gd name="connsiteX1" fmla="*/ 2922270 w 3150870"/>
              <a:gd name="connsiteY1" fmla="*/ 91440 h 5190657"/>
              <a:gd name="connsiteX2" fmla="*/ 3150870 w 3150870"/>
              <a:gd name="connsiteY2" fmla="*/ 5052060 h 5190657"/>
              <a:gd name="connsiteX3" fmla="*/ 369696 w 3150870"/>
              <a:gd name="connsiteY3" fmla="*/ 5190658 h 5190657"/>
              <a:gd name="connsiteX4" fmla="*/ 0 w 3150870"/>
              <a:gd name="connsiteY4" fmla="*/ 0 h 5190657"/>
              <a:gd name="connsiteX0" fmla="*/ 0 w 3150870"/>
              <a:gd name="connsiteY0" fmla="*/ 0 h 5238922"/>
              <a:gd name="connsiteX1" fmla="*/ 2922270 w 3150870"/>
              <a:gd name="connsiteY1" fmla="*/ 91440 h 5238922"/>
              <a:gd name="connsiteX2" fmla="*/ 3150870 w 3150870"/>
              <a:gd name="connsiteY2" fmla="*/ 5052060 h 5238922"/>
              <a:gd name="connsiteX3" fmla="*/ 381045 w 3150870"/>
              <a:gd name="connsiteY3" fmla="*/ 5238922 h 5238922"/>
              <a:gd name="connsiteX4" fmla="*/ 0 w 3150870"/>
              <a:gd name="connsiteY4" fmla="*/ 0 h 5238922"/>
              <a:gd name="connsiteX0" fmla="*/ 0 w 3150870"/>
              <a:gd name="connsiteY0" fmla="*/ 0 h 5248848"/>
              <a:gd name="connsiteX1" fmla="*/ 2922270 w 3150870"/>
              <a:gd name="connsiteY1" fmla="*/ 91440 h 5248848"/>
              <a:gd name="connsiteX2" fmla="*/ 3150870 w 3150870"/>
              <a:gd name="connsiteY2" fmla="*/ 5052060 h 5248848"/>
              <a:gd name="connsiteX3" fmla="*/ 317167 w 3150870"/>
              <a:gd name="connsiteY3" fmla="*/ 5248847 h 5248848"/>
              <a:gd name="connsiteX4" fmla="*/ 0 w 3150870"/>
              <a:gd name="connsiteY4" fmla="*/ 0 h 5248848"/>
              <a:gd name="connsiteX0" fmla="*/ 0 w 3150870"/>
              <a:gd name="connsiteY0" fmla="*/ 0 h 5248848"/>
              <a:gd name="connsiteX1" fmla="*/ 2835666 w 3150870"/>
              <a:gd name="connsiteY1" fmla="*/ 178013 h 5248848"/>
              <a:gd name="connsiteX2" fmla="*/ 3150870 w 3150870"/>
              <a:gd name="connsiteY2" fmla="*/ 5052060 h 5248848"/>
              <a:gd name="connsiteX3" fmla="*/ 317167 w 3150870"/>
              <a:gd name="connsiteY3" fmla="*/ 5248847 h 5248848"/>
              <a:gd name="connsiteX4" fmla="*/ 0 w 3150870"/>
              <a:gd name="connsiteY4" fmla="*/ 0 h 5248848"/>
              <a:gd name="connsiteX0" fmla="*/ 0 w 3150870"/>
              <a:gd name="connsiteY0" fmla="*/ 0 h 5248848"/>
              <a:gd name="connsiteX1" fmla="*/ 2879661 w 3150870"/>
              <a:gd name="connsiteY1" fmla="*/ 213507 h 5248848"/>
              <a:gd name="connsiteX2" fmla="*/ 3150870 w 3150870"/>
              <a:gd name="connsiteY2" fmla="*/ 5052060 h 5248848"/>
              <a:gd name="connsiteX3" fmla="*/ 317167 w 3150870"/>
              <a:gd name="connsiteY3" fmla="*/ 5248847 h 5248848"/>
              <a:gd name="connsiteX4" fmla="*/ 0 w 3150870"/>
              <a:gd name="connsiteY4" fmla="*/ 0 h 5248848"/>
              <a:gd name="connsiteX0" fmla="*/ 0 w 3150870"/>
              <a:gd name="connsiteY0" fmla="*/ 0 h 5248848"/>
              <a:gd name="connsiteX1" fmla="*/ 2925080 w 3150870"/>
              <a:gd name="connsiteY1" fmla="*/ 233387 h 5248848"/>
              <a:gd name="connsiteX2" fmla="*/ 3150870 w 3150870"/>
              <a:gd name="connsiteY2" fmla="*/ 5052060 h 5248848"/>
              <a:gd name="connsiteX3" fmla="*/ 317167 w 3150870"/>
              <a:gd name="connsiteY3" fmla="*/ 5248847 h 5248848"/>
              <a:gd name="connsiteX4" fmla="*/ 0 w 3150870"/>
              <a:gd name="connsiteY4" fmla="*/ 0 h 5248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0870" h="5248848">
                <a:moveTo>
                  <a:pt x="0" y="0"/>
                </a:moveTo>
                <a:lnTo>
                  <a:pt x="2925080" y="233387"/>
                </a:lnTo>
                <a:lnTo>
                  <a:pt x="3150870" y="5052060"/>
                </a:lnTo>
                <a:lnTo>
                  <a:pt x="317167" y="5248847"/>
                </a:lnTo>
                <a:lnTo>
                  <a:pt x="0" y="0"/>
                </a:lnTo>
                <a:close/>
              </a:path>
            </a:pathLst>
          </a:custGeom>
          <a:solidFill>
            <a:schemeClr val="tx2">
              <a:lumMod val="50000"/>
            </a:schemeClr>
          </a:solidFill>
          <a:effectLst>
            <a:innerShdw blurRad="63500">
              <a:schemeClr val="tx1">
                <a:lumMod val="75000"/>
                <a:lumOff val="25000"/>
              </a:schemeClr>
            </a:innerShdw>
          </a:effectLst>
          <a:scene3d>
            <a:camera prst="perspectiveContrastingRightFacing" fov="900000">
              <a:rot lat="21000000" lon="18810792" rev="923834"/>
            </a:camera>
            <a:lightRig rig="threePt" dir="t"/>
          </a:scene3d>
        </p:spPr>
        <p:txBody>
          <a:bodyPr anchor="ctr"/>
          <a:lstStyle>
            <a:lvl1pPr marL="0" indent="0" algn="ctr">
              <a:buNone/>
              <a:defRPr sz="1050">
                <a:solidFill>
                  <a:schemeClr val="bg1"/>
                </a:solidFill>
              </a:defRPr>
            </a:lvl1pPr>
          </a:lstStyle>
          <a:p>
            <a:r>
              <a:rPr lang="en-US"/>
              <a:t>Image placeholder</a:t>
            </a:r>
          </a:p>
        </p:txBody>
      </p:sp>
    </p:spTree>
    <p:extLst>
      <p:ext uri="{BB962C8B-B14F-4D97-AF65-F5344CB8AC3E}">
        <p14:creationId xmlns:p14="http://schemas.microsoft.com/office/powerpoint/2010/main" val="42800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638ED0-CFFC-47D4-BAB0-96D518397208}"/>
              </a:ext>
            </a:extLst>
          </p:cNvPr>
          <p:cNvSpPr/>
          <p:nvPr/>
        </p:nvSpPr>
        <p:spPr>
          <a:xfrm rot="5400000" flipH="1">
            <a:off x="-1299102" y="1311198"/>
            <a:ext cx="6858000" cy="4235602"/>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4" name="Rectangle 2">
            <a:extLst>
              <a:ext uri="{FF2B5EF4-FFF2-40B4-BE49-F238E27FC236}">
                <a16:creationId xmlns:a16="http://schemas.microsoft.com/office/drawing/2014/main" id="{2B29272B-FB29-436F-9298-ED14E42C75F9}"/>
              </a:ext>
            </a:extLst>
          </p:cNvPr>
          <p:cNvSpPr/>
          <p:nvPr/>
        </p:nvSpPr>
        <p:spPr>
          <a:xfrm rot="5400000">
            <a:off x="-1311199" y="1311198"/>
            <a:ext cx="6858000" cy="4235602"/>
          </a:xfrm>
          <a:custGeom>
            <a:avLst/>
            <a:gdLst>
              <a:gd name="connsiteX0" fmla="*/ 0 w 19477038"/>
              <a:gd name="connsiteY0" fmla="*/ 0 h 8229600"/>
              <a:gd name="connsiteX1" fmla="*/ 19477038 w 19477038"/>
              <a:gd name="connsiteY1" fmla="*/ 0 h 8229600"/>
              <a:gd name="connsiteX2" fmla="*/ 19477038 w 19477038"/>
              <a:gd name="connsiteY2" fmla="*/ 8229600 h 8229600"/>
              <a:gd name="connsiteX3" fmla="*/ 0 w 19477038"/>
              <a:gd name="connsiteY3" fmla="*/ 8229600 h 8229600"/>
              <a:gd name="connsiteX4" fmla="*/ 0 w 19477038"/>
              <a:gd name="connsiteY4" fmla="*/ 0 h 8229600"/>
              <a:gd name="connsiteX0" fmla="*/ 0 w 19477038"/>
              <a:gd name="connsiteY0" fmla="*/ 550606 h 8780206"/>
              <a:gd name="connsiteX1" fmla="*/ 19477038 w 19477038"/>
              <a:gd name="connsiteY1" fmla="*/ 550606 h 8780206"/>
              <a:gd name="connsiteX2" fmla="*/ 19477038 w 19477038"/>
              <a:gd name="connsiteY2" fmla="*/ 8780206 h 8780206"/>
              <a:gd name="connsiteX3" fmla="*/ 0 w 19477038"/>
              <a:gd name="connsiteY3" fmla="*/ 8780206 h 8780206"/>
              <a:gd name="connsiteX4" fmla="*/ 0 w 19477038"/>
              <a:gd name="connsiteY4" fmla="*/ 550606 h 8780206"/>
              <a:gd name="connsiteX0" fmla="*/ 0 w 19477038"/>
              <a:gd name="connsiteY0" fmla="*/ 284740 h 8514340"/>
              <a:gd name="connsiteX1" fmla="*/ 19477038 w 19477038"/>
              <a:gd name="connsiteY1" fmla="*/ 284740 h 8514340"/>
              <a:gd name="connsiteX2" fmla="*/ 19477038 w 19477038"/>
              <a:gd name="connsiteY2" fmla="*/ 8514340 h 8514340"/>
              <a:gd name="connsiteX3" fmla="*/ 0 w 19477038"/>
              <a:gd name="connsiteY3" fmla="*/ 8514340 h 8514340"/>
              <a:gd name="connsiteX4" fmla="*/ 0 w 19477038"/>
              <a:gd name="connsiteY4" fmla="*/ 284740 h 8514340"/>
              <a:gd name="connsiteX0" fmla="*/ 0 w 19477038"/>
              <a:gd name="connsiteY0" fmla="*/ 422999 h 8652599"/>
              <a:gd name="connsiteX1" fmla="*/ 19477038 w 19477038"/>
              <a:gd name="connsiteY1" fmla="*/ 422999 h 8652599"/>
              <a:gd name="connsiteX2" fmla="*/ 19477038 w 19477038"/>
              <a:gd name="connsiteY2" fmla="*/ 8652599 h 8652599"/>
              <a:gd name="connsiteX3" fmla="*/ 0 w 19477038"/>
              <a:gd name="connsiteY3" fmla="*/ 8652599 h 8652599"/>
              <a:gd name="connsiteX4" fmla="*/ 0 w 19477038"/>
              <a:gd name="connsiteY4" fmla="*/ 422999 h 865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7038" h="8652599">
                <a:moveTo>
                  <a:pt x="0" y="422999"/>
                </a:moveTo>
                <a:cubicBezTo>
                  <a:pt x="7406746" y="-1199323"/>
                  <a:pt x="12276770" y="2517270"/>
                  <a:pt x="19477038" y="422999"/>
                </a:cubicBezTo>
                <a:lnTo>
                  <a:pt x="19477038" y="8652599"/>
                </a:lnTo>
                <a:lnTo>
                  <a:pt x="0" y="8652599"/>
                </a:lnTo>
                <a:lnTo>
                  <a:pt x="0" y="422999"/>
                </a:lnTo>
                <a:close/>
              </a:path>
            </a:pathLst>
          </a:custGeom>
          <a:gradFill flip="none" rotWithShape="1">
            <a:gsLst>
              <a:gs pos="2000">
                <a:schemeClr val="accent1"/>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a:p>
        </p:txBody>
      </p:sp>
      <p:sp>
        <p:nvSpPr>
          <p:cNvPr id="18" name="Picture Placeholder 3">
            <a:extLst>
              <a:ext uri="{FF2B5EF4-FFF2-40B4-BE49-F238E27FC236}">
                <a16:creationId xmlns:a16="http://schemas.microsoft.com/office/drawing/2014/main" id="{F673CF85-63C4-4460-B576-B4FE7421D458}"/>
              </a:ext>
            </a:extLst>
          </p:cNvPr>
          <p:cNvSpPr>
            <a:spLocks noGrp="1"/>
          </p:cNvSpPr>
          <p:nvPr userDrawn="1">
            <p:ph type="pic" sz="quarter" idx="10"/>
          </p:nvPr>
        </p:nvSpPr>
        <p:spPr>
          <a:xfrm>
            <a:off x="1268529" y="1065770"/>
            <a:ext cx="4039779" cy="4726460"/>
          </a:xfrm>
          <a:prstGeom prst="roundRect">
            <a:avLst>
              <a:gd name="adj" fmla="val 2061"/>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1750">
                <a:solidFill>
                  <a:schemeClr val="tx1">
                    <a:lumMod val="50000"/>
                    <a:lumOff val="50000"/>
                  </a:schemeClr>
                </a:solidFill>
              </a:defRPr>
            </a:lvl1pPr>
          </a:lstStyle>
          <a:p>
            <a:endParaRPr lang="id-ID"/>
          </a:p>
        </p:txBody>
      </p:sp>
      <p:sp>
        <p:nvSpPr>
          <p:cNvPr id="24" name="TextBox 23">
            <a:extLst>
              <a:ext uri="{FF2B5EF4-FFF2-40B4-BE49-F238E27FC236}">
                <a16:creationId xmlns:a16="http://schemas.microsoft.com/office/drawing/2014/main" id="{A3BAC716-C3BF-4C49-A1D6-2C558CCF4942}"/>
              </a:ext>
            </a:extLst>
          </p:cNvPr>
          <p:cNvSpPr txBox="1"/>
          <p:nvPr userDrawn="1"/>
        </p:nvSpPr>
        <p:spPr>
          <a:xfrm>
            <a:off x="580715" y="6138405"/>
            <a:ext cx="2799164" cy="226985"/>
          </a:xfrm>
          <a:prstGeom prst="rect">
            <a:avLst/>
          </a:prstGeom>
          <a:noFill/>
        </p:spPr>
        <p:txBody>
          <a:bodyPr wrap="none" rtlCol="0">
            <a:spAutoFit/>
          </a:bodyPr>
          <a:lstStyle/>
          <a:p>
            <a:pPr algn="l"/>
            <a:r>
              <a:rPr lang="en-US" sz="875" b="0" spc="300">
                <a:solidFill>
                  <a:schemeClr val="bg1"/>
                </a:solidFill>
                <a:latin typeface="+mn-lt"/>
                <a:ea typeface="Roboto Condensed" panose="02000000000000000000" pitchFamily="2" charset="0"/>
                <a:cs typeface="Segoe UI" panose="020B0502040204020203" pitchFamily="34" charset="0"/>
              </a:rPr>
              <a:t>SLIDEBAZAAR |</a:t>
            </a:r>
            <a:r>
              <a:rPr lang="en-US" sz="875" spc="300">
                <a:solidFill>
                  <a:schemeClr val="bg1"/>
                </a:solidFill>
                <a:latin typeface="+mn-lt"/>
                <a:ea typeface="Roboto Condensed" panose="02000000000000000000" pitchFamily="2" charset="0"/>
                <a:cs typeface="Segoe UI" panose="020B0502040204020203" pitchFamily="34" charset="0"/>
              </a:rPr>
              <a:t> </a:t>
            </a:r>
            <a:r>
              <a:rPr lang="en-US" sz="875" spc="300">
                <a:solidFill>
                  <a:schemeClr val="bg1">
                    <a:alpha val="45000"/>
                  </a:schemeClr>
                </a:solidFill>
                <a:latin typeface="+mn-lt"/>
                <a:ea typeface="Roboto Condensed" panose="02000000000000000000" pitchFamily="2" charset="0"/>
                <a:cs typeface="Segoe UI" panose="020B0502040204020203" pitchFamily="34" charset="0"/>
              </a:rPr>
              <a:t>2019.ALL RIGHTS</a:t>
            </a:r>
            <a:endParaRPr lang="id-ID" sz="875" spc="300">
              <a:solidFill>
                <a:schemeClr val="bg1">
                  <a:alpha val="45000"/>
                </a:schemeClr>
              </a:solidFill>
              <a:latin typeface="+mn-lt"/>
              <a:ea typeface="Roboto Condensed" panose="02000000000000000000" pitchFamily="2" charset="0"/>
              <a:cs typeface="Segoe UI" panose="020B0502040204020203" pitchFamily="34" charset="0"/>
            </a:endParaRPr>
          </a:p>
        </p:txBody>
      </p:sp>
    </p:spTree>
    <p:extLst>
      <p:ext uri="{BB962C8B-B14F-4D97-AF65-F5344CB8AC3E}">
        <p14:creationId xmlns:p14="http://schemas.microsoft.com/office/powerpoint/2010/main" val="275038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1DEE7EC-1221-4F26-9E62-B67BF61638D4}"/>
              </a:ext>
            </a:extLst>
          </p:cNvPr>
          <p:cNvSpPr>
            <a:spLocks noGrp="1"/>
          </p:cNvSpPr>
          <p:nvPr>
            <p:ph type="pic" sz="quarter" idx="12"/>
          </p:nvPr>
        </p:nvSpPr>
        <p:spPr>
          <a:xfrm>
            <a:off x="5580754" y="0"/>
            <a:ext cx="2203749" cy="3429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a:p>
        </p:txBody>
      </p:sp>
      <p:sp>
        <p:nvSpPr>
          <p:cNvPr id="6" name="Picture Placeholder 3">
            <a:extLst>
              <a:ext uri="{FF2B5EF4-FFF2-40B4-BE49-F238E27FC236}">
                <a16:creationId xmlns:a16="http://schemas.microsoft.com/office/drawing/2014/main" id="{E338C08B-3482-4DA8-9807-4E68A4C26508}"/>
              </a:ext>
            </a:extLst>
          </p:cNvPr>
          <p:cNvSpPr>
            <a:spLocks noGrp="1"/>
          </p:cNvSpPr>
          <p:nvPr>
            <p:ph type="pic" sz="quarter" idx="13"/>
          </p:nvPr>
        </p:nvSpPr>
        <p:spPr>
          <a:xfrm>
            <a:off x="7784502" y="3429000"/>
            <a:ext cx="2203749" cy="3429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a:p>
        </p:txBody>
      </p:sp>
      <p:sp>
        <p:nvSpPr>
          <p:cNvPr id="7" name="Picture Placeholder 3">
            <a:extLst>
              <a:ext uri="{FF2B5EF4-FFF2-40B4-BE49-F238E27FC236}">
                <a16:creationId xmlns:a16="http://schemas.microsoft.com/office/drawing/2014/main" id="{3DA771EF-E223-45ED-8DC4-9ED9311430D0}"/>
              </a:ext>
            </a:extLst>
          </p:cNvPr>
          <p:cNvSpPr>
            <a:spLocks noGrp="1"/>
          </p:cNvSpPr>
          <p:nvPr>
            <p:ph type="pic" sz="quarter" idx="14"/>
          </p:nvPr>
        </p:nvSpPr>
        <p:spPr>
          <a:xfrm>
            <a:off x="9988251" y="0"/>
            <a:ext cx="2203749" cy="3429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843893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BB823FC-C814-4CAD-945B-E4E48D7067EA}"/>
              </a:ext>
            </a:extLst>
          </p:cNvPr>
          <p:cNvSpPr>
            <a:spLocks noGrp="1"/>
          </p:cNvSpPr>
          <p:nvPr>
            <p:ph type="pic" sz="quarter" idx="11"/>
          </p:nvPr>
        </p:nvSpPr>
        <p:spPr>
          <a:xfrm>
            <a:off x="1553029" y="1935892"/>
            <a:ext cx="4107542" cy="393337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32149930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8E821C1-B0EA-43FA-AF9E-D279F7029DB9}"/>
              </a:ext>
            </a:extLst>
          </p:cNvPr>
          <p:cNvSpPr>
            <a:spLocks noGrp="1"/>
          </p:cNvSpPr>
          <p:nvPr>
            <p:ph type="pic" sz="quarter" idx="11"/>
          </p:nvPr>
        </p:nvSpPr>
        <p:spPr>
          <a:xfrm>
            <a:off x="6096001" y="1"/>
            <a:ext cx="4906787" cy="424016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875">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81740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51B78-826D-4FE9-99FE-428C8E62A634}" type="slidenum">
              <a:rPr lang="en-US" smtClean="0"/>
              <a:t>‹#›</a:t>
            </a:fld>
            <a:endParaRPr lang="en-US"/>
          </a:p>
        </p:txBody>
      </p:sp>
      <p:sp>
        <p:nvSpPr>
          <p:cNvPr id="5" name="Picture Placeholder 4">
            <a:extLst>
              <a:ext uri="{FF2B5EF4-FFF2-40B4-BE49-F238E27FC236}">
                <a16:creationId xmlns:a16="http://schemas.microsoft.com/office/drawing/2014/main" id="{49CC1679-6D6B-42F5-B1D2-6E8B55046184}"/>
              </a:ext>
            </a:extLst>
          </p:cNvPr>
          <p:cNvSpPr>
            <a:spLocks noGrp="1"/>
          </p:cNvSpPr>
          <p:nvPr>
            <p:ph type="pic" sz="quarter" idx="14"/>
          </p:nvPr>
        </p:nvSpPr>
        <p:spPr>
          <a:xfrm>
            <a:off x="1235362" y="1950626"/>
            <a:ext cx="4897566" cy="3926039"/>
          </a:xfrm>
          <a:prstGeom prst="rect">
            <a:avLst/>
          </a:prstGeom>
          <a:solidFill>
            <a:schemeClr val="bg1"/>
          </a:solidFill>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201469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F7C9CC-67A0-40A0-A4F8-08B123A3727C}"/>
              </a:ext>
            </a:extLst>
          </p:cNvPr>
          <p:cNvGrpSpPr/>
          <p:nvPr userDrawn="1"/>
        </p:nvGrpSpPr>
        <p:grpSpPr>
          <a:xfrm>
            <a:off x="10534051" y="6149683"/>
            <a:ext cx="952521" cy="167458"/>
            <a:chOff x="10466309" y="6133423"/>
            <a:chExt cx="952521" cy="167458"/>
          </a:xfrm>
        </p:grpSpPr>
        <p:sp>
          <p:nvSpPr>
            <p:cNvPr id="18" name="Freeform 85">
              <a:extLst>
                <a:ext uri="{FF2B5EF4-FFF2-40B4-BE49-F238E27FC236}">
                  <a16:creationId xmlns:a16="http://schemas.microsoft.com/office/drawing/2014/main" id="{99947856-F618-4871-9764-945FDE9D70CC}"/>
                </a:ext>
              </a:extLst>
            </p:cNvPr>
            <p:cNvSpPr>
              <a:spLocks noChangeArrowheads="1"/>
            </p:cNvSpPr>
            <p:nvPr userDrawn="1"/>
          </p:nvSpPr>
          <p:spPr bwMode="auto">
            <a:xfrm>
              <a:off x="10799731" y="6145789"/>
              <a:ext cx="177840" cy="142727"/>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alpha val="25000"/>
              </a:schemeClr>
            </a:solidFill>
            <a:ln>
              <a:noFill/>
            </a:ln>
            <a:effectLst/>
          </p:spPr>
          <p:txBody>
            <a:bodyPr wrap="none" lIns="34290" tIns="17145" rIns="34290" bIns="17145" anchor="ctr"/>
            <a:lstStyle/>
            <a:p>
              <a:endParaRPr lang="en-US" sz="1125">
                <a:solidFill>
                  <a:schemeClr val="bg1">
                    <a:alpha val="70000"/>
                  </a:schemeClr>
                </a:solidFill>
              </a:endParaRPr>
            </a:p>
          </p:txBody>
        </p:sp>
        <p:grpSp>
          <p:nvGrpSpPr>
            <p:cNvPr id="19" name="Group 18">
              <a:extLst>
                <a:ext uri="{FF2B5EF4-FFF2-40B4-BE49-F238E27FC236}">
                  <a16:creationId xmlns:a16="http://schemas.microsoft.com/office/drawing/2014/main" id="{E03D124F-B1CF-4A24-B49A-89A7BF041471}"/>
                </a:ext>
              </a:extLst>
            </p:cNvPr>
            <p:cNvGrpSpPr/>
            <p:nvPr userDrawn="1"/>
          </p:nvGrpSpPr>
          <p:grpSpPr>
            <a:xfrm>
              <a:off x="11220684" y="6141615"/>
              <a:ext cx="198146" cy="151074"/>
              <a:chOff x="10541000" y="3240088"/>
              <a:chExt cx="1282701" cy="979487"/>
            </a:xfrm>
            <a:solidFill>
              <a:schemeClr val="bg1">
                <a:alpha val="25000"/>
              </a:schemeClr>
            </a:solidFill>
          </p:grpSpPr>
          <p:sp>
            <p:nvSpPr>
              <p:cNvPr id="21" name="Freeform 5">
                <a:extLst>
                  <a:ext uri="{FF2B5EF4-FFF2-40B4-BE49-F238E27FC236}">
                    <a16:creationId xmlns:a16="http://schemas.microsoft.com/office/drawing/2014/main" id="{418E5FDA-F79D-42CB-8453-8AF4206D431A}"/>
                  </a:ext>
                </a:extLst>
              </p:cNvPr>
              <p:cNvSpPr>
                <a:spLocks/>
              </p:cNvSpPr>
              <p:nvPr userDrawn="1"/>
            </p:nvSpPr>
            <p:spPr bwMode="auto">
              <a:xfrm>
                <a:off x="10541000" y="3240088"/>
                <a:ext cx="984250" cy="979487"/>
              </a:xfrm>
              <a:custGeom>
                <a:avLst/>
                <a:gdLst>
                  <a:gd name="T0" fmla="*/ 2709 w 2709"/>
                  <a:gd name="T1" fmla="*/ 1204 h 2709"/>
                  <a:gd name="T2" fmla="*/ 1445 w 2709"/>
                  <a:gd name="T3" fmla="*/ 1204 h 2709"/>
                  <a:gd name="T4" fmla="*/ 1445 w 2709"/>
                  <a:gd name="T5" fmla="*/ 1626 h 2709"/>
                  <a:gd name="T6" fmla="*/ 2216 w 2709"/>
                  <a:gd name="T7" fmla="*/ 1626 h 2709"/>
                  <a:gd name="T8" fmla="*/ 1355 w 2709"/>
                  <a:gd name="T9" fmla="*/ 2258 h 2709"/>
                  <a:gd name="T10" fmla="*/ 452 w 2709"/>
                  <a:gd name="T11" fmla="*/ 1355 h 2709"/>
                  <a:gd name="T12" fmla="*/ 1355 w 2709"/>
                  <a:gd name="T13" fmla="*/ 452 h 2709"/>
                  <a:gd name="T14" fmla="*/ 1997 w 2709"/>
                  <a:gd name="T15" fmla="*/ 720 h 2709"/>
                  <a:gd name="T16" fmla="*/ 2303 w 2709"/>
                  <a:gd name="T17" fmla="*/ 387 h 2709"/>
                  <a:gd name="T18" fmla="*/ 1355 w 2709"/>
                  <a:gd name="T19" fmla="*/ 0 h 2709"/>
                  <a:gd name="T20" fmla="*/ 0 w 2709"/>
                  <a:gd name="T21" fmla="*/ 1355 h 2709"/>
                  <a:gd name="T22" fmla="*/ 1355 w 2709"/>
                  <a:gd name="T23" fmla="*/ 2709 h 2709"/>
                  <a:gd name="T24" fmla="*/ 2709 w 2709"/>
                  <a:gd name="T25" fmla="*/ 1626 h 2709"/>
                  <a:gd name="T26" fmla="*/ 2709 w 2709"/>
                  <a:gd name="T27" fmla="*/ 1204 h 2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09" h="2709">
                    <a:moveTo>
                      <a:pt x="2709" y="1204"/>
                    </a:moveTo>
                    <a:lnTo>
                      <a:pt x="1445" y="1204"/>
                    </a:lnTo>
                    <a:lnTo>
                      <a:pt x="1445" y="1626"/>
                    </a:lnTo>
                    <a:lnTo>
                      <a:pt x="2216" y="1626"/>
                    </a:lnTo>
                    <a:cubicBezTo>
                      <a:pt x="2101" y="1992"/>
                      <a:pt x="1759" y="2258"/>
                      <a:pt x="1355" y="2258"/>
                    </a:cubicBezTo>
                    <a:cubicBezTo>
                      <a:pt x="856" y="2258"/>
                      <a:pt x="452" y="1854"/>
                      <a:pt x="452" y="1355"/>
                    </a:cubicBezTo>
                    <a:cubicBezTo>
                      <a:pt x="452" y="856"/>
                      <a:pt x="856" y="452"/>
                      <a:pt x="1355" y="452"/>
                    </a:cubicBezTo>
                    <a:cubicBezTo>
                      <a:pt x="1606" y="452"/>
                      <a:pt x="1833" y="554"/>
                      <a:pt x="1997" y="720"/>
                    </a:cubicBezTo>
                    <a:lnTo>
                      <a:pt x="2303" y="387"/>
                    </a:lnTo>
                    <a:cubicBezTo>
                      <a:pt x="2058" y="148"/>
                      <a:pt x="1724" y="0"/>
                      <a:pt x="1355" y="0"/>
                    </a:cubicBezTo>
                    <a:cubicBezTo>
                      <a:pt x="607" y="0"/>
                      <a:pt x="0" y="607"/>
                      <a:pt x="0" y="1355"/>
                    </a:cubicBezTo>
                    <a:cubicBezTo>
                      <a:pt x="0" y="2103"/>
                      <a:pt x="607" y="2709"/>
                      <a:pt x="1355" y="2709"/>
                    </a:cubicBezTo>
                    <a:cubicBezTo>
                      <a:pt x="2010" y="2709"/>
                      <a:pt x="2584" y="2244"/>
                      <a:pt x="2709" y="1626"/>
                    </a:cubicBezTo>
                    <a:lnTo>
                      <a:pt x="2709" y="1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125"/>
              </a:p>
            </p:txBody>
          </p:sp>
          <p:sp>
            <p:nvSpPr>
              <p:cNvPr id="22" name="Freeform 6">
                <a:extLst>
                  <a:ext uri="{FF2B5EF4-FFF2-40B4-BE49-F238E27FC236}">
                    <a16:creationId xmlns:a16="http://schemas.microsoft.com/office/drawing/2014/main" id="{C5581D24-749C-46A7-AF9A-F2EE843F648C}"/>
                  </a:ext>
                </a:extLst>
              </p:cNvPr>
              <p:cNvSpPr>
                <a:spLocks/>
              </p:cNvSpPr>
              <p:nvPr userDrawn="1"/>
            </p:nvSpPr>
            <p:spPr bwMode="auto">
              <a:xfrm>
                <a:off x="11555413" y="3581400"/>
                <a:ext cx="268288" cy="268287"/>
              </a:xfrm>
              <a:custGeom>
                <a:avLst/>
                <a:gdLst>
                  <a:gd name="T0" fmla="*/ 739 w 739"/>
                  <a:gd name="T1" fmla="*/ 258 h 739"/>
                  <a:gd name="T2" fmla="*/ 480 w 739"/>
                  <a:gd name="T3" fmla="*/ 258 h 739"/>
                  <a:gd name="T4" fmla="*/ 480 w 739"/>
                  <a:gd name="T5" fmla="*/ 0 h 739"/>
                  <a:gd name="T6" fmla="*/ 258 w 739"/>
                  <a:gd name="T7" fmla="*/ 0 h 739"/>
                  <a:gd name="T8" fmla="*/ 258 w 739"/>
                  <a:gd name="T9" fmla="*/ 258 h 739"/>
                  <a:gd name="T10" fmla="*/ 0 w 739"/>
                  <a:gd name="T11" fmla="*/ 258 h 739"/>
                  <a:gd name="T12" fmla="*/ 0 w 739"/>
                  <a:gd name="T13" fmla="*/ 480 h 739"/>
                  <a:gd name="T14" fmla="*/ 258 w 739"/>
                  <a:gd name="T15" fmla="*/ 480 h 739"/>
                  <a:gd name="T16" fmla="*/ 258 w 739"/>
                  <a:gd name="T17" fmla="*/ 739 h 739"/>
                  <a:gd name="T18" fmla="*/ 480 w 739"/>
                  <a:gd name="T19" fmla="*/ 739 h 739"/>
                  <a:gd name="T20" fmla="*/ 480 w 739"/>
                  <a:gd name="T21" fmla="*/ 480 h 739"/>
                  <a:gd name="T22" fmla="*/ 739 w 739"/>
                  <a:gd name="T23" fmla="*/ 480 h 739"/>
                  <a:gd name="T24" fmla="*/ 739 w 739"/>
                  <a:gd name="T25" fmla="*/ 25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9" h="739">
                    <a:moveTo>
                      <a:pt x="739" y="258"/>
                    </a:moveTo>
                    <a:lnTo>
                      <a:pt x="480" y="258"/>
                    </a:lnTo>
                    <a:lnTo>
                      <a:pt x="480" y="0"/>
                    </a:lnTo>
                    <a:lnTo>
                      <a:pt x="258" y="0"/>
                    </a:lnTo>
                    <a:lnTo>
                      <a:pt x="258" y="258"/>
                    </a:lnTo>
                    <a:lnTo>
                      <a:pt x="0" y="258"/>
                    </a:lnTo>
                    <a:lnTo>
                      <a:pt x="0" y="480"/>
                    </a:lnTo>
                    <a:lnTo>
                      <a:pt x="258" y="480"/>
                    </a:lnTo>
                    <a:lnTo>
                      <a:pt x="258" y="739"/>
                    </a:lnTo>
                    <a:lnTo>
                      <a:pt x="480" y="739"/>
                    </a:lnTo>
                    <a:lnTo>
                      <a:pt x="480" y="480"/>
                    </a:lnTo>
                    <a:lnTo>
                      <a:pt x="739" y="480"/>
                    </a:lnTo>
                    <a:lnTo>
                      <a:pt x="739" y="2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125"/>
              </a:p>
            </p:txBody>
          </p:sp>
        </p:grpSp>
        <p:sp>
          <p:nvSpPr>
            <p:cNvPr id="20" name="Freeform 75">
              <a:extLst>
                <a:ext uri="{FF2B5EF4-FFF2-40B4-BE49-F238E27FC236}">
                  <a16:creationId xmlns:a16="http://schemas.microsoft.com/office/drawing/2014/main" id="{F72649AF-FB11-4B41-86F7-3292ADF51563}"/>
                </a:ext>
              </a:extLst>
            </p:cNvPr>
            <p:cNvSpPr>
              <a:spLocks noChangeArrowheads="1"/>
            </p:cNvSpPr>
            <p:nvPr userDrawn="1"/>
          </p:nvSpPr>
          <p:spPr bwMode="auto">
            <a:xfrm>
              <a:off x="10466309" y="6133423"/>
              <a:ext cx="90309" cy="167458"/>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alpha val="25000"/>
              </a:schemeClr>
            </a:solidFill>
            <a:ln>
              <a:noFill/>
            </a:ln>
            <a:effectLst/>
          </p:spPr>
          <p:txBody>
            <a:bodyPr wrap="none" lIns="34290" tIns="17145" rIns="34290" bIns="17145" anchor="ctr"/>
            <a:lstStyle/>
            <a:p>
              <a:endParaRPr lang="en-US" sz="1125">
                <a:solidFill>
                  <a:schemeClr val="bg1">
                    <a:lumMod val="85000"/>
                  </a:schemeClr>
                </a:solidFill>
              </a:endParaRPr>
            </a:p>
          </p:txBody>
        </p:sp>
      </p:grpSp>
      <p:sp>
        <p:nvSpPr>
          <p:cNvPr id="14" name="TextBox 13">
            <a:extLst>
              <a:ext uri="{FF2B5EF4-FFF2-40B4-BE49-F238E27FC236}">
                <a16:creationId xmlns:a16="http://schemas.microsoft.com/office/drawing/2014/main" id="{E5294DB5-4F15-4350-8DB2-CC70581E0275}"/>
              </a:ext>
            </a:extLst>
          </p:cNvPr>
          <p:cNvSpPr txBox="1"/>
          <p:nvPr userDrawn="1"/>
        </p:nvSpPr>
        <p:spPr>
          <a:xfrm>
            <a:off x="580715" y="6138405"/>
            <a:ext cx="2799164" cy="226985"/>
          </a:xfrm>
          <a:prstGeom prst="rect">
            <a:avLst/>
          </a:prstGeom>
          <a:noFill/>
        </p:spPr>
        <p:txBody>
          <a:bodyPr wrap="none" rtlCol="0">
            <a:spAutoFit/>
          </a:bodyPr>
          <a:lstStyle/>
          <a:p>
            <a:pPr algn="l"/>
            <a:r>
              <a:rPr lang="en-US" sz="875" b="0" spc="300">
                <a:solidFill>
                  <a:schemeClr val="bg1"/>
                </a:solidFill>
                <a:latin typeface="+mn-lt"/>
                <a:ea typeface="Roboto Condensed" panose="02000000000000000000" pitchFamily="2" charset="0"/>
                <a:cs typeface="Segoe UI" panose="020B0502040204020203" pitchFamily="34" charset="0"/>
              </a:rPr>
              <a:t>SLIDEBAZAAR |</a:t>
            </a:r>
            <a:r>
              <a:rPr lang="en-US" sz="875" spc="300">
                <a:solidFill>
                  <a:schemeClr val="bg1"/>
                </a:solidFill>
                <a:latin typeface="+mn-lt"/>
                <a:ea typeface="Roboto Condensed" panose="02000000000000000000" pitchFamily="2" charset="0"/>
                <a:cs typeface="Segoe UI" panose="020B0502040204020203" pitchFamily="34" charset="0"/>
              </a:rPr>
              <a:t> </a:t>
            </a:r>
            <a:r>
              <a:rPr lang="en-US" sz="875" spc="300">
                <a:solidFill>
                  <a:schemeClr val="bg1">
                    <a:alpha val="45000"/>
                  </a:schemeClr>
                </a:solidFill>
                <a:latin typeface="+mn-lt"/>
                <a:ea typeface="Roboto Condensed" panose="02000000000000000000" pitchFamily="2" charset="0"/>
                <a:cs typeface="Segoe UI" panose="020B0502040204020203" pitchFamily="34" charset="0"/>
              </a:rPr>
              <a:t>2019.ALL RIGHTS</a:t>
            </a:r>
            <a:endParaRPr lang="id-ID" sz="875" spc="300">
              <a:solidFill>
                <a:schemeClr val="bg1">
                  <a:alpha val="45000"/>
                </a:schemeClr>
              </a:solidFill>
              <a:latin typeface="+mn-lt"/>
              <a:ea typeface="Roboto Condensed" panose="02000000000000000000" pitchFamily="2" charset="0"/>
              <a:cs typeface="Segoe UI" panose="020B0502040204020203" pitchFamily="34" charset="0"/>
            </a:endParaRPr>
          </a:p>
        </p:txBody>
      </p:sp>
      <p:sp>
        <p:nvSpPr>
          <p:cNvPr id="17" name="Freeform: Shape 16">
            <a:extLst>
              <a:ext uri="{FF2B5EF4-FFF2-40B4-BE49-F238E27FC236}">
                <a16:creationId xmlns:a16="http://schemas.microsoft.com/office/drawing/2014/main" id="{23907840-5D0B-43AB-AB39-8164B27DD2A1}"/>
              </a:ext>
            </a:extLst>
          </p:cNvPr>
          <p:cNvSpPr/>
          <p:nvPr userDrawn="1"/>
        </p:nvSpPr>
        <p:spPr>
          <a:xfrm>
            <a:off x="1" y="3354056"/>
            <a:ext cx="4857898" cy="3503946"/>
          </a:xfrm>
          <a:custGeom>
            <a:avLst/>
            <a:gdLst>
              <a:gd name="connsiteX0" fmla="*/ 1467469 w 3428779"/>
              <a:gd name="connsiteY0" fmla="*/ 0 h 2473139"/>
              <a:gd name="connsiteX1" fmla="*/ 3428779 w 3428779"/>
              <a:gd name="connsiteY1" fmla="*/ 1961310 h 2473139"/>
              <a:gd name="connsiteX2" fmla="*/ 3388932 w 3428779"/>
              <a:gd name="connsiteY2" fmla="*/ 2356583 h 2473139"/>
              <a:gd name="connsiteX3" fmla="*/ 3358963 w 3428779"/>
              <a:gd name="connsiteY3" fmla="*/ 2473139 h 2473139"/>
              <a:gd name="connsiteX4" fmla="*/ 2402767 w 3428779"/>
              <a:gd name="connsiteY4" fmla="*/ 2473139 h 2473139"/>
              <a:gd name="connsiteX5" fmla="*/ 2404968 w 3428779"/>
              <a:gd name="connsiteY5" fmla="*/ 2469516 h 2473139"/>
              <a:gd name="connsiteX6" fmla="*/ 2533650 w 3428779"/>
              <a:gd name="connsiteY6" fmla="*/ 1961310 h 2473139"/>
              <a:gd name="connsiteX7" fmla="*/ 1467469 w 3428779"/>
              <a:gd name="connsiteY7" fmla="*/ 895129 h 2473139"/>
              <a:gd name="connsiteX8" fmla="*/ 401288 w 3428779"/>
              <a:gd name="connsiteY8" fmla="*/ 1961310 h 2473139"/>
              <a:gd name="connsiteX9" fmla="*/ 529970 w 3428779"/>
              <a:gd name="connsiteY9" fmla="*/ 2469516 h 2473139"/>
              <a:gd name="connsiteX10" fmla="*/ 532172 w 3428779"/>
              <a:gd name="connsiteY10" fmla="*/ 2473139 h 2473139"/>
              <a:gd name="connsiteX11" fmla="*/ 0 w 3428779"/>
              <a:gd name="connsiteY11" fmla="*/ 2473139 h 2473139"/>
              <a:gd name="connsiteX12" fmla="*/ 0 w 3428779"/>
              <a:gd name="connsiteY12" fmla="*/ 663151 h 2473139"/>
              <a:gd name="connsiteX13" fmla="*/ 80613 w 3428779"/>
              <a:gd name="connsiteY13" fmla="*/ 574455 h 2473139"/>
              <a:gd name="connsiteX14" fmla="*/ 1467469 w 3428779"/>
              <a:gd name="connsiteY14" fmla="*/ 0 h 247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8779" h="2473139">
                <a:moveTo>
                  <a:pt x="1467469" y="0"/>
                </a:moveTo>
                <a:cubicBezTo>
                  <a:pt x="2550671" y="0"/>
                  <a:pt x="3428779" y="878108"/>
                  <a:pt x="3428779" y="1961310"/>
                </a:cubicBezTo>
                <a:cubicBezTo>
                  <a:pt x="3428779" y="2096711"/>
                  <a:pt x="3415059" y="2228906"/>
                  <a:pt x="3388932" y="2356583"/>
                </a:cubicBezTo>
                <a:lnTo>
                  <a:pt x="3358963" y="2473139"/>
                </a:lnTo>
                <a:lnTo>
                  <a:pt x="2402767" y="2473139"/>
                </a:lnTo>
                <a:lnTo>
                  <a:pt x="2404968" y="2469516"/>
                </a:lnTo>
                <a:cubicBezTo>
                  <a:pt x="2487034" y="2318445"/>
                  <a:pt x="2533650" y="2145322"/>
                  <a:pt x="2533650" y="1961310"/>
                </a:cubicBezTo>
                <a:cubicBezTo>
                  <a:pt x="2533650" y="1372474"/>
                  <a:pt x="2056305" y="895129"/>
                  <a:pt x="1467469" y="895129"/>
                </a:cubicBezTo>
                <a:cubicBezTo>
                  <a:pt x="878633" y="895129"/>
                  <a:pt x="401288" y="1372474"/>
                  <a:pt x="401288" y="1961310"/>
                </a:cubicBezTo>
                <a:cubicBezTo>
                  <a:pt x="401288" y="2145322"/>
                  <a:pt x="447904" y="2318445"/>
                  <a:pt x="529970" y="2469516"/>
                </a:cubicBezTo>
                <a:lnTo>
                  <a:pt x="532172" y="2473139"/>
                </a:lnTo>
                <a:lnTo>
                  <a:pt x="0" y="2473139"/>
                </a:lnTo>
                <a:lnTo>
                  <a:pt x="0" y="663151"/>
                </a:lnTo>
                <a:lnTo>
                  <a:pt x="80613" y="574455"/>
                </a:lnTo>
                <a:cubicBezTo>
                  <a:pt x="435541" y="219527"/>
                  <a:pt x="925868" y="0"/>
                  <a:pt x="1467469" y="0"/>
                </a:cubicBezTo>
                <a:close/>
              </a:path>
            </a:pathLst>
          </a:custGeom>
          <a:solidFill>
            <a:schemeClr val="bg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0C3573A-F742-4D6A-B6F8-C506ADC2A5F3}"/>
              </a:ext>
            </a:extLst>
          </p:cNvPr>
          <p:cNvSpPr/>
          <p:nvPr userDrawn="1"/>
        </p:nvSpPr>
        <p:spPr>
          <a:xfrm>
            <a:off x="4953694" y="2286694"/>
            <a:ext cx="2284612" cy="2284612"/>
          </a:xfrm>
          <a:custGeom>
            <a:avLst/>
            <a:gdLst>
              <a:gd name="connsiteX0" fmla="*/ 1961310 w 3922620"/>
              <a:gd name="connsiteY0" fmla="*/ 895129 h 3922620"/>
              <a:gd name="connsiteX1" fmla="*/ 895129 w 3922620"/>
              <a:gd name="connsiteY1" fmla="*/ 1961310 h 3922620"/>
              <a:gd name="connsiteX2" fmla="*/ 1961310 w 3922620"/>
              <a:gd name="connsiteY2" fmla="*/ 3027491 h 3922620"/>
              <a:gd name="connsiteX3" fmla="*/ 3027491 w 3922620"/>
              <a:gd name="connsiteY3" fmla="*/ 1961310 h 3922620"/>
              <a:gd name="connsiteX4" fmla="*/ 1961310 w 3922620"/>
              <a:gd name="connsiteY4" fmla="*/ 895129 h 3922620"/>
              <a:gd name="connsiteX5" fmla="*/ 1961310 w 3922620"/>
              <a:gd name="connsiteY5" fmla="*/ 0 h 3922620"/>
              <a:gd name="connsiteX6" fmla="*/ 3922620 w 3922620"/>
              <a:gd name="connsiteY6" fmla="*/ 1961310 h 3922620"/>
              <a:gd name="connsiteX7" fmla="*/ 1961310 w 3922620"/>
              <a:gd name="connsiteY7" fmla="*/ 3922620 h 3922620"/>
              <a:gd name="connsiteX8" fmla="*/ 0 w 3922620"/>
              <a:gd name="connsiteY8" fmla="*/ 1961310 h 3922620"/>
              <a:gd name="connsiteX9" fmla="*/ 1961310 w 3922620"/>
              <a:gd name="connsiteY9" fmla="*/ 0 h 392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2620" h="3922620">
                <a:moveTo>
                  <a:pt x="1961310" y="895129"/>
                </a:moveTo>
                <a:cubicBezTo>
                  <a:pt x="1372474" y="895129"/>
                  <a:pt x="895129" y="1372474"/>
                  <a:pt x="895129" y="1961310"/>
                </a:cubicBezTo>
                <a:cubicBezTo>
                  <a:pt x="895129" y="2550146"/>
                  <a:pt x="1372474" y="3027491"/>
                  <a:pt x="1961310" y="3027491"/>
                </a:cubicBezTo>
                <a:cubicBezTo>
                  <a:pt x="2550146" y="3027491"/>
                  <a:pt x="3027491" y="2550146"/>
                  <a:pt x="3027491" y="1961310"/>
                </a:cubicBezTo>
                <a:cubicBezTo>
                  <a:pt x="3027491" y="1372474"/>
                  <a:pt x="2550146" y="895129"/>
                  <a:pt x="1961310" y="895129"/>
                </a:cubicBezTo>
                <a:close/>
                <a:moveTo>
                  <a:pt x="1961310" y="0"/>
                </a:moveTo>
                <a:cubicBezTo>
                  <a:pt x="3044512" y="0"/>
                  <a:pt x="3922620" y="878108"/>
                  <a:pt x="3922620" y="1961310"/>
                </a:cubicBezTo>
                <a:cubicBezTo>
                  <a:pt x="3922620" y="3044512"/>
                  <a:pt x="3044512" y="3922620"/>
                  <a:pt x="1961310" y="3922620"/>
                </a:cubicBezTo>
                <a:cubicBezTo>
                  <a:pt x="878108" y="3922620"/>
                  <a:pt x="0" y="3044512"/>
                  <a:pt x="0" y="1961310"/>
                </a:cubicBezTo>
                <a:cubicBezTo>
                  <a:pt x="0" y="878108"/>
                  <a:pt x="878108" y="0"/>
                  <a:pt x="1961310" y="0"/>
                </a:cubicBezTo>
                <a:close/>
              </a:path>
            </a:pathLst>
          </a:custGeom>
          <a:solidFill>
            <a:schemeClr val="bg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531BEB9-30D5-4BDE-9F07-A7B709C2195B}"/>
              </a:ext>
            </a:extLst>
          </p:cNvPr>
          <p:cNvSpPr/>
          <p:nvPr userDrawn="1"/>
        </p:nvSpPr>
        <p:spPr>
          <a:xfrm>
            <a:off x="11347490" y="190297"/>
            <a:ext cx="625136" cy="625136"/>
          </a:xfrm>
          <a:custGeom>
            <a:avLst/>
            <a:gdLst>
              <a:gd name="connsiteX0" fmla="*/ 1961310 w 3922620"/>
              <a:gd name="connsiteY0" fmla="*/ 895129 h 3922620"/>
              <a:gd name="connsiteX1" fmla="*/ 895129 w 3922620"/>
              <a:gd name="connsiteY1" fmla="*/ 1961310 h 3922620"/>
              <a:gd name="connsiteX2" fmla="*/ 1961310 w 3922620"/>
              <a:gd name="connsiteY2" fmla="*/ 3027491 h 3922620"/>
              <a:gd name="connsiteX3" fmla="*/ 3027491 w 3922620"/>
              <a:gd name="connsiteY3" fmla="*/ 1961310 h 3922620"/>
              <a:gd name="connsiteX4" fmla="*/ 1961310 w 3922620"/>
              <a:gd name="connsiteY4" fmla="*/ 895129 h 3922620"/>
              <a:gd name="connsiteX5" fmla="*/ 1961310 w 3922620"/>
              <a:gd name="connsiteY5" fmla="*/ 0 h 3922620"/>
              <a:gd name="connsiteX6" fmla="*/ 3922620 w 3922620"/>
              <a:gd name="connsiteY6" fmla="*/ 1961310 h 3922620"/>
              <a:gd name="connsiteX7" fmla="*/ 1961310 w 3922620"/>
              <a:gd name="connsiteY7" fmla="*/ 3922620 h 3922620"/>
              <a:gd name="connsiteX8" fmla="*/ 0 w 3922620"/>
              <a:gd name="connsiteY8" fmla="*/ 1961310 h 3922620"/>
              <a:gd name="connsiteX9" fmla="*/ 1961310 w 3922620"/>
              <a:gd name="connsiteY9" fmla="*/ 0 h 392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2620" h="3922620">
                <a:moveTo>
                  <a:pt x="1961310" y="895129"/>
                </a:moveTo>
                <a:cubicBezTo>
                  <a:pt x="1372474" y="895129"/>
                  <a:pt x="895129" y="1372474"/>
                  <a:pt x="895129" y="1961310"/>
                </a:cubicBezTo>
                <a:cubicBezTo>
                  <a:pt x="895129" y="2550146"/>
                  <a:pt x="1372474" y="3027491"/>
                  <a:pt x="1961310" y="3027491"/>
                </a:cubicBezTo>
                <a:cubicBezTo>
                  <a:pt x="2550146" y="3027491"/>
                  <a:pt x="3027491" y="2550146"/>
                  <a:pt x="3027491" y="1961310"/>
                </a:cubicBezTo>
                <a:cubicBezTo>
                  <a:pt x="3027491" y="1372474"/>
                  <a:pt x="2550146" y="895129"/>
                  <a:pt x="1961310" y="895129"/>
                </a:cubicBezTo>
                <a:close/>
                <a:moveTo>
                  <a:pt x="1961310" y="0"/>
                </a:moveTo>
                <a:cubicBezTo>
                  <a:pt x="3044512" y="0"/>
                  <a:pt x="3922620" y="878108"/>
                  <a:pt x="3922620" y="1961310"/>
                </a:cubicBezTo>
                <a:cubicBezTo>
                  <a:pt x="3922620" y="3044512"/>
                  <a:pt x="3044512" y="3922620"/>
                  <a:pt x="1961310" y="3922620"/>
                </a:cubicBezTo>
                <a:cubicBezTo>
                  <a:pt x="878108" y="3922620"/>
                  <a:pt x="0" y="3044512"/>
                  <a:pt x="0" y="1961310"/>
                </a:cubicBezTo>
                <a:cubicBezTo>
                  <a:pt x="0" y="878108"/>
                  <a:pt x="878108" y="0"/>
                  <a:pt x="1961310" y="0"/>
                </a:cubicBezTo>
                <a:close/>
              </a:path>
            </a:pathLst>
          </a:cu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85843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713" r:id="rId3"/>
    <p:sldLayoutId id="2147483714" r:id="rId4"/>
    <p:sldLayoutId id="2147483684" r:id="rId5"/>
    <p:sldLayoutId id="2147483685" r:id="rId6"/>
    <p:sldLayoutId id="2147483689" r:id="rId7"/>
    <p:sldLayoutId id="2147483697" r:id="rId8"/>
    <p:sldLayoutId id="2147483698" r:id="rId9"/>
    <p:sldLayoutId id="2147483710" r:id="rId10"/>
    <p:sldLayoutId id="2147483711" r:id="rId11"/>
    <p:sldLayoutId id="2147483712" r:id="rId12"/>
    <p:sldLayoutId id="2147483715" r:id="rId13"/>
    <p:sldLayoutId id="2147483716" r:id="rId14"/>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2971" rtl="0" eaLnBrk="1" latinLnBrk="0" hangingPunct="1">
        <a:lnSpc>
          <a:spcPct val="90000"/>
        </a:lnSpc>
        <a:spcBef>
          <a:spcPct val="0"/>
        </a:spcBef>
        <a:buNone/>
        <a:defRPr sz="4393" kern="1200">
          <a:solidFill>
            <a:schemeClr val="tx1"/>
          </a:solidFill>
          <a:latin typeface="+mj-lt"/>
          <a:ea typeface="+mj-ea"/>
          <a:cs typeface="+mj-cs"/>
        </a:defRPr>
      </a:lvl1pPr>
    </p:titleStyle>
    <p:bodyStyle>
      <a:lvl1pPr marL="228243" indent="-228243" algn="l" defTabSz="912971" rtl="0" eaLnBrk="1" latinLnBrk="0" hangingPunct="1">
        <a:lnSpc>
          <a:spcPct val="90000"/>
        </a:lnSpc>
        <a:spcBef>
          <a:spcPts val="999"/>
        </a:spcBef>
        <a:buFont typeface="Arial" panose="020B0604020202020204" pitchFamily="34" charset="0"/>
        <a:buChar char="•"/>
        <a:defRPr sz="2796" kern="1200">
          <a:solidFill>
            <a:schemeClr val="tx1"/>
          </a:solidFill>
          <a:latin typeface="+mn-lt"/>
          <a:ea typeface="+mn-ea"/>
          <a:cs typeface="+mn-cs"/>
        </a:defRPr>
      </a:lvl1pPr>
      <a:lvl2pPr marL="684729" indent="-228243" algn="l" defTabSz="912971" rtl="0" eaLnBrk="1" latinLnBrk="0" hangingPunct="1">
        <a:lnSpc>
          <a:spcPct val="90000"/>
        </a:lnSpc>
        <a:spcBef>
          <a:spcPts val="499"/>
        </a:spcBef>
        <a:buFont typeface="Arial" panose="020B0604020202020204" pitchFamily="34" charset="0"/>
        <a:buChar char="•"/>
        <a:defRPr sz="2396" kern="1200">
          <a:solidFill>
            <a:schemeClr val="tx1"/>
          </a:solidFill>
          <a:latin typeface="+mn-lt"/>
          <a:ea typeface="+mn-ea"/>
          <a:cs typeface="+mn-cs"/>
        </a:defRPr>
      </a:lvl2pPr>
      <a:lvl3pPr marL="1141214" indent="-228243" algn="l" defTabSz="912971" rtl="0" eaLnBrk="1" latinLnBrk="0" hangingPunct="1">
        <a:lnSpc>
          <a:spcPct val="90000"/>
        </a:lnSpc>
        <a:spcBef>
          <a:spcPts val="499"/>
        </a:spcBef>
        <a:buFont typeface="Arial" panose="020B0604020202020204" pitchFamily="34" charset="0"/>
        <a:buChar char="•"/>
        <a:defRPr sz="1997" kern="1200">
          <a:solidFill>
            <a:schemeClr val="tx1"/>
          </a:solidFill>
          <a:latin typeface="+mn-lt"/>
          <a:ea typeface="+mn-ea"/>
          <a:cs typeface="+mn-cs"/>
        </a:defRPr>
      </a:lvl3pPr>
      <a:lvl4pPr marL="1597700"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4pPr>
      <a:lvl5pPr marL="2054186"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5pPr>
      <a:lvl6pPr marL="2510671"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6pPr>
      <a:lvl7pPr marL="2967157"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7pPr>
      <a:lvl8pPr marL="3423643"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8pPr>
      <a:lvl9pPr marL="3880128" indent="-228243" algn="l" defTabSz="912971"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2971" rtl="0" eaLnBrk="1" latinLnBrk="0" hangingPunct="1">
        <a:defRPr sz="1798" kern="1200">
          <a:solidFill>
            <a:schemeClr val="tx1"/>
          </a:solidFill>
          <a:latin typeface="+mn-lt"/>
          <a:ea typeface="+mn-ea"/>
          <a:cs typeface="+mn-cs"/>
        </a:defRPr>
      </a:lvl1pPr>
      <a:lvl2pPr marL="456486" algn="l" defTabSz="912971" rtl="0" eaLnBrk="1" latinLnBrk="0" hangingPunct="1">
        <a:defRPr sz="1798" kern="1200">
          <a:solidFill>
            <a:schemeClr val="tx1"/>
          </a:solidFill>
          <a:latin typeface="+mn-lt"/>
          <a:ea typeface="+mn-ea"/>
          <a:cs typeface="+mn-cs"/>
        </a:defRPr>
      </a:lvl2pPr>
      <a:lvl3pPr marL="912971" algn="l" defTabSz="912971" rtl="0" eaLnBrk="1" latinLnBrk="0" hangingPunct="1">
        <a:defRPr sz="1798" kern="1200">
          <a:solidFill>
            <a:schemeClr val="tx1"/>
          </a:solidFill>
          <a:latin typeface="+mn-lt"/>
          <a:ea typeface="+mn-ea"/>
          <a:cs typeface="+mn-cs"/>
        </a:defRPr>
      </a:lvl3pPr>
      <a:lvl4pPr marL="1369457" algn="l" defTabSz="912971" rtl="0" eaLnBrk="1" latinLnBrk="0" hangingPunct="1">
        <a:defRPr sz="1798" kern="1200">
          <a:solidFill>
            <a:schemeClr val="tx1"/>
          </a:solidFill>
          <a:latin typeface="+mn-lt"/>
          <a:ea typeface="+mn-ea"/>
          <a:cs typeface="+mn-cs"/>
        </a:defRPr>
      </a:lvl4pPr>
      <a:lvl5pPr marL="1825943" algn="l" defTabSz="912971" rtl="0" eaLnBrk="1" latinLnBrk="0" hangingPunct="1">
        <a:defRPr sz="1798" kern="1200">
          <a:solidFill>
            <a:schemeClr val="tx1"/>
          </a:solidFill>
          <a:latin typeface="+mn-lt"/>
          <a:ea typeface="+mn-ea"/>
          <a:cs typeface="+mn-cs"/>
        </a:defRPr>
      </a:lvl5pPr>
      <a:lvl6pPr marL="2282428" algn="l" defTabSz="912971" rtl="0" eaLnBrk="1" latinLnBrk="0" hangingPunct="1">
        <a:defRPr sz="1798" kern="1200">
          <a:solidFill>
            <a:schemeClr val="tx1"/>
          </a:solidFill>
          <a:latin typeface="+mn-lt"/>
          <a:ea typeface="+mn-ea"/>
          <a:cs typeface="+mn-cs"/>
        </a:defRPr>
      </a:lvl6pPr>
      <a:lvl7pPr marL="2738914" algn="l" defTabSz="912971" rtl="0" eaLnBrk="1" latinLnBrk="0" hangingPunct="1">
        <a:defRPr sz="1798" kern="1200">
          <a:solidFill>
            <a:schemeClr val="tx1"/>
          </a:solidFill>
          <a:latin typeface="+mn-lt"/>
          <a:ea typeface="+mn-ea"/>
          <a:cs typeface="+mn-cs"/>
        </a:defRPr>
      </a:lvl7pPr>
      <a:lvl8pPr marL="3195399" algn="l" defTabSz="912971" rtl="0" eaLnBrk="1" latinLnBrk="0" hangingPunct="1">
        <a:defRPr sz="1798" kern="1200">
          <a:solidFill>
            <a:schemeClr val="tx1"/>
          </a:solidFill>
          <a:latin typeface="+mn-lt"/>
          <a:ea typeface="+mn-ea"/>
          <a:cs typeface="+mn-cs"/>
        </a:defRPr>
      </a:lvl8pPr>
      <a:lvl9pPr marL="3651885" algn="l" defTabSz="912971"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pypi.org/project/opendatasets/0.0.105/"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numpy.org/doc/stable/user/basics.html" TargetMode="External"/><Relationship Id="rId1" Type="http://schemas.openxmlformats.org/officeDocument/2006/relationships/slideLayout" Target="../slideLayouts/slideLayout12.xml"/><Relationship Id="rId4" Type="http://schemas.openxmlformats.org/officeDocument/2006/relationships/hyperlink" Target="https://seaborn.pydata.or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jovian.ai/lamsampathkumar0/google-play-store-analysis" TargetMode="External"/><Relationship Id="rId1" Type="http://schemas.openxmlformats.org/officeDocument/2006/relationships/slideLayout" Target="../slideLayouts/slideLayout14.xml"/><Relationship Id="rId6" Type="http://schemas.openxmlformats.org/officeDocument/2006/relationships/hyperlink" Target="https://seaborn.pydata.org/" TargetMode="External"/><Relationship Id="rId5" Type="http://schemas.openxmlformats.org/officeDocument/2006/relationships/hyperlink" Target="https://matplotlib.org/stable/index.html" TargetMode="External"/><Relationship Id="rId4" Type="http://schemas.openxmlformats.org/officeDocument/2006/relationships/hyperlink" Target="https://numpy.org/doc/stable/user/basic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5030C58-5E6D-4677-ABED-A46D301CF57F}"/>
              </a:ext>
            </a:extLst>
          </p:cNvPr>
          <p:cNvSpPr/>
          <p:nvPr/>
        </p:nvSpPr>
        <p:spPr>
          <a:xfrm rot="10800000">
            <a:off x="0" y="0"/>
            <a:ext cx="1836116" cy="1774728"/>
          </a:xfrm>
          <a:custGeom>
            <a:avLst/>
            <a:gdLst>
              <a:gd name="connsiteX0" fmla="*/ 1374738 w 1836116"/>
              <a:gd name="connsiteY0" fmla="*/ 0 h 1774728"/>
              <a:gd name="connsiteX1" fmla="*/ 1783543 w 1836116"/>
              <a:gd name="connsiteY1" fmla="*/ 61806 h 1774728"/>
              <a:gd name="connsiteX2" fmla="*/ 1836116 w 1836116"/>
              <a:gd name="connsiteY2" fmla="*/ 81048 h 1774728"/>
              <a:gd name="connsiteX3" fmla="*/ 1836116 w 1836116"/>
              <a:gd name="connsiteY3" fmla="*/ 693404 h 1774728"/>
              <a:gd name="connsiteX4" fmla="*/ 1834844 w 1836116"/>
              <a:gd name="connsiteY4" fmla="*/ 692354 h 1774728"/>
              <a:gd name="connsiteX5" fmla="*/ 1374738 w 1836116"/>
              <a:gd name="connsiteY5" fmla="*/ 551811 h 1774728"/>
              <a:gd name="connsiteX6" fmla="*/ 551811 w 1836116"/>
              <a:gd name="connsiteY6" fmla="*/ 1374738 h 1774728"/>
              <a:gd name="connsiteX7" fmla="*/ 616481 w 1836116"/>
              <a:gd name="connsiteY7" fmla="*/ 1695059 h 1774728"/>
              <a:gd name="connsiteX8" fmla="*/ 659724 w 1836116"/>
              <a:gd name="connsiteY8" fmla="*/ 1774728 h 1774728"/>
              <a:gd name="connsiteX9" fmla="*/ 59539 w 1836116"/>
              <a:gd name="connsiteY9" fmla="*/ 1774728 h 1774728"/>
              <a:gd name="connsiteX10" fmla="*/ 27930 w 1836116"/>
              <a:gd name="connsiteY10" fmla="*/ 1651796 h 1774728"/>
              <a:gd name="connsiteX11" fmla="*/ 0 w 1836116"/>
              <a:gd name="connsiteY11" fmla="*/ 1374738 h 1774728"/>
              <a:gd name="connsiteX12" fmla="*/ 1374738 w 1836116"/>
              <a:gd name="connsiteY12" fmla="*/ 0 h 177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6116" h="1774728">
                <a:moveTo>
                  <a:pt x="1374738" y="0"/>
                </a:moveTo>
                <a:cubicBezTo>
                  <a:pt x="1517097" y="0"/>
                  <a:pt x="1654402" y="21639"/>
                  <a:pt x="1783543" y="61806"/>
                </a:cubicBezTo>
                <a:lnTo>
                  <a:pt x="1836116" y="81048"/>
                </a:lnTo>
                <a:lnTo>
                  <a:pt x="1836116" y="693404"/>
                </a:lnTo>
                <a:lnTo>
                  <a:pt x="1834844" y="692354"/>
                </a:lnTo>
                <a:cubicBezTo>
                  <a:pt x="1703504" y="603623"/>
                  <a:pt x="1545172" y="551811"/>
                  <a:pt x="1374738" y="551811"/>
                </a:cubicBezTo>
                <a:cubicBezTo>
                  <a:pt x="920248" y="551811"/>
                  <a:pt x="551811" y="920248"/>
                  <a:pt x="551811" y="1374738"/>
                </a:cubicBezTo>
                <a:cubicBezTo>
                  <a:pt x="551811" y="1488361"/>
                  <a:pt x="574838" y="1596605"/>
                  <a:pt x="616481" y="1695059"/>
                </a:cubicBezTo>
                <a:lnTo>
                  <a:pt x="659724" y="1774728"/>
                </a:lnTo>
                <a:lnTo>
                  <a:pt x="59539" y="1774728"/>
                </a:lnTo>
                <a:lnTo>
                  <a:pt x="27930" y="1651796"/>
                </a:lnTo>
                <a:cubicBezTo>
                  <a:pt x="9617" y="1562304"/>
                  <a:pt x="0" y="1469644"/>
                  <a:pt x="0" y="1374738"/>
                </a:cubicBezTo>
                <a:cubicBezTo>
                  <a:pt x="0" y="615491"/>
                  <a:pt x="615491" y="0"/>
                  <a:pt x="1374738" y="0"/>
                </a:cubicBezTo>
                <a:close/>
              </a:path>
            </a:pathLst>
          </a:custGeom>
          <a:gradFill flip="none" rotWithShape="1">
            <a:gsLst>
              <a:gs pos="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9B3E09C4-05CD-4D67-948F-50F4D49CAE27}"/>
              </a:ext>
            </a:extLst>
          </p:cNvPr>
          <p:cNvGrpSpPr/>
          <p:nvPr/>
        </p:nvGrpSpPr>
        <p:grpSpPr>
          <a:xfrm>
            <a:off x="11239620" y="5129985"/>
            <a:ext cx="308416" cy="283778"/>
            <a:chOff x="10539042" y="1658299"/>
            <a:chExt cx="539614" cy="496507"/>
          </a:xfrm>
        </p:grpSpPr>
        <p:sp>
          <p:nvSpPr>
            <p:cNvPr id="15" name="Freeform 7">
              <a:extLst>
                <a:ext uri="{FF2B5EF4-FFF2-40B4-BE49-F238E27FC236}">
                  <a16:creationId xmlns:a16="http://schemas.microsoft.com/office/drawing/2014/main" id="{AD7535B8-CFD6-4035-BD39-D46213D44A64}"/>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2B2831EA-EB10-4D5B-BDE8-BD158F5512E1}"/>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BE04FDDE-96F1-4E60-A202-166F963B8988}"/>
              </a:ext>
            </a:extLst>
          </p:cNvPr>
          <p:cNvGrpSpPr/>
          <p:nvPr/>
        </p:nvGrpSpPr>
        <p:grpSpPr>
          <a:xfrm>
            <a:off x="474755" y="2880384"/>
            <a:ext cx="168220" cy="439422"/>
            <a:chOff x="454918" y="2338868"/>
            <a:chExt cx="133573" cy="348917"/>
          </a:xfrm>
        </p:grpSpPr>
        <p:sp>
          <p:nvSpPr>
            <p:cNvPr id="18" name="Freeform 5">
              <a:extLst>
                <a:ext uri="{FF2B5EF4-FFF2-40B4-BE49-F238E27FC236}">
                  <a16:creationId xmlns:a16="http://schemas.microsoft.com/office/drawing/2014/main" id="{66BD763E-2949-4C03-9D91-49FA657D6D4D}"/>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D6C4CF6-770A-4BFB-863E-CA6C1C13F981}"/>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sp>
        <p:nvSpPr>
          <p:cNvPr id="23" name="Freeform 5">
            <a:extLst>
              <a:ext uri="{FF2B5EF4-FFF2-40B4-BE49-F238E27FC236}">
                <a16:creationId xmlns:a16="http://schemas.microsoft.com/office/drawing/2014/main" id="{3B0F88BD-04F9-421D-9916-587288B724D6}"/>
              </a:ext>
            </a:extLst>
          </p:cNvPr>
          <p:cNvSpPr>
            <a:spLocks/>
          </p:cNvSpPr>
          <p:nvPr/>
        </p:nvSpPr>
        <p:spPr bwMode="auto">
          <a:xfrm rot="900000">
            <a:off x="7652048" y="211974"/>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D49E695C-1E46-47BC-93A2-845652815676}"/>
              </a:ext>
            </a:extLst>
          </p:cNvPr>
          <p:cNvSpPr>
            <a:spLocks/>
          </p:cNvSpPr>
          <p:nvPr/>
        </p:nvSpPr>
        <p:spPr bwMode="auto">
          <a:xfrm rot="1740000">
            <a:off x="1378456" y="5149876"/>
            <a:ext cx="725494" cy="963166"/>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BEC136A5-82EC-46FA-8A43-B476F8AE195E}"/>
              </a:ext>
            </a:extLst>
          </p:cNvPr>
          <p:cNvGrpSpPr/>
          <p:nvPr/>
        </p:nvGrpSpPr>
        <p:grpSpPr>
          <a:xfrm>
            <a:off x="2398500" y="528030"/>
            <a:ext cx="308416" cy="283778"/>
            <a:chOff x="10539042" y="1658299"/>
            <a:chExt cx="539614" cy="496507"/>
          </a:xfrm>
        </p:grpSpPr>
        <p:sp>
          <p:nvSpPr>
            <p:cNvPr id="28" name="Freeform 7">
              <a:extLst>
                <a:ext uri="{FF2B5EF4-FFF2-40B4-BE49-F238E27FC236}">
                  <a16:creationId xmlns:a16="http://schemas.microsoft.com/office/drawing/2014/main" id="{7BC517F7-B583-4400-A515-E2B31322E276}"/>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B79B847B-3354-4203-B582-7A78BC6FB02E}"/>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1E0AC565-3C9B-4A27-AF81-A841C86785AF}"/>
              </a:ext>
            </a:extLst>
          </p:cNvPr>
          <p:cNvGrpSpPr/>
          <p:nvPr/>
        </p:nvGrpSpPr>
        <p:grpSpPr>
          <a:xfrm rot="780000">
            <a:off x="5804618" y="1083913"/>
            <a:ext cx="4277635" cy="5076235"/>
            <a:chOff x="6465641" y="906106"/>
            <a:chExt cx="4198808" cy="5220752"/>
          </a:xfrm>
        </p:grpSpPr>
        <p:grpSp>
          <p:nvGrpSpPr>
            <p:cNvPr id="34" name="Group 33">
              <a:extLst>
                <a:ext uri="{FF2B5EF4-FFF2-40B4-BE49-F238E27FC236}">
                  <a16:creationId xmlns:a16="http://schemas.microsoft.com/office/drawing/2014/main" id="{BA1E2252-DFFD-4116-89A5-0059A480C078}"/>
                </a:ext>
              </a:extLst>
            </p:cNvPr>
            <p:cNvGrpSpPr/>
            <p:nvPr/>
          </p:nvGrpSpPr>
          <p:grpSpPr>
            <a:xfrm rot="19800000">
              <a:off x="10049475" y="906106"/>
              <a:ext cx="614974" cy="489374"/>
              <a:chOff x="10545129" y="3574223"/>
              <a:chExt cx="431383" cy="343279"/>
            </a:xfrm>
          </p:grpSpPr>
          <p:sp>
            <p:nvSpPr>
              <p:cNvPr id="38" name="Freeform 8">
                <a:extLst>
                  <a:ext uri="{FF2B5EF4-FFF2-40B4-BE49-F238E27FC236}">
                    <a16:creationId xmlns:a16="http://schemas.microsoft.com/office/drawing/2014/main" id="{606EFF8C-FE0C-493D-8579-401A04D781F3}"/>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8A67E7FD-51AD-49C4-81EA-36E7C0854BFA}"/>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21AE142B-FC38-4015-8AAD-B918805916F8}"/>
                </a:ext>
              </a:extLst>
            </p:cNvPr>
            <p:cNvGrpSpPr/>
            <p:nvPr/>
          </p:nvGrpSpPr>
          <p:grpSpPr>
            <a:xfrm>
              <a:off x="6465641" y="5808534"/>
              <a:ext cx="361762" cy="318324"/>
              <a:chOff x="1408659" y="4399010"/>
              <a:chExt cx="361762" cy="318324"/>
            </a:xfrm>
          </p:grpSpPr>
          <p:sp>
            <p:nvSpPr>
              <p:cNvPr id="36" name="Freeform 6">
                <a:extLst>
                  <a:ext uri="{FF2B5EF4-FFF2-40B4-BE49-F238E27FC236}">
                    <a16:creationId xmlns:a16="http://schemas.microsoft.com/office/drawing/2014/main" id="{DDE48110-D58B-4D1B-997E-515AC6B1126C}"/>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C400518A-6F73-4E6E-9A9B-41B114300C87}"/>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A7753DD8-C621-4847-AABD-6ABE266BCFF1}"/>
              </a:ext>
            </a:extLst>
          </p:cNvPr>
          <p:cNvGrpSpPr/>
          <p:nvPr/>
        </p:nvGrpSpPr>
        <p:grpSpPr>
          <a:xfrm>
            <a:off x="522590" y="521451"/>
            <a:ext cx="8461456" cy="4182203"/>
            <a:chOff x="2059728" y="1270313"/>
            <a:chExt cx="8461456" cy="4182203"/>
          </a:xfrm>
        </p:grpSpPr>
        <p:grpSp>
          <p:nvGrpSpPr>
            <p:cNvPr id="48" name="Group 47">
              <a:extLst>
                <a:ext uri="{FF2B5EF4-FFF2-40B4-BE49-F238E27FC236}">
                  <a16:creationId xmlns:a16="http://schemas.microsoft.com/office/drawing/2014/main" id="{1C5859E0-9C56-4591-8A64-4AD92BE5DA80}"/>
                </a:ext>
              </a:extLst>
            </p:cNvPr>
            <p:cNvGrpSpPr/>
            <p:nvPr/>
          </p:nvGrpSpPr>
          <p:grpSpPr>
            <a:xfrm>
              <a:off x="10322260" y="5297398"/>
              <a:ext cx="198924" cy="155118"/>
              <a:chOff x="11363808" y="3887433"/>
              <a:chExt cx="198924" cy="155118"/>
            </a:xfrm>
          </p:grpSpPr>
          <p:sp>
            <p:nvSpPr>
              <p:cNvPr id="52" name="Freeform 9">
                <a:extLst>
                  <a:ext uri="{FF2B5EF4-FFF2-40B4-BE49-F238E27FC236}">
                    <a16:creationId xmlns:a16="http://schemas.microsoft.com/office/drawing/2014/main" id="{2445D393-79BB-485B-9C29-B3AA7917A147}"/>
                  </a:ext>
                </a:extLst>
              </p:cNvPr>
              <p:cNvSpPr>
                <a:spLocks noEditPoints="1"/>
              </p:cNvSpPr>
              <p:nvPr/>
            </p:nvSpPr>
            <p:spPr bwMode="auto">
              <a:xfrm>
                <a:off x="11446450" y="3926001"/>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A89D1074-44C1-497E-95AA-AA90486C08E1}"/>
                  </a:ext>
                </a:extLst>
              </p:cNvPr>
              <p:cNvSpPr>
                <a:spLocks noEditPoints="1"/>
              </p:cNvSpPr>
              <p:nvPr/>
            </p:nvSpPr>
            <p:spPr bwMode="auto">
              <a:xfrm>
                <a:off x="11363808" y="3887433"/>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DD7B51D1-A5AC-452D-B279-54A7C6848424}"/>
                </a:ext>
              </a:extLst>
            </p:cNvPr>
            <p:cNvGrpSpPr/>
            <p:nvPr/>
          </p:nvGrpSpPr>
          <p:grpSpPr>
            <a:xfrm>
              <a:off x="2059728" y="1270313"/>
              <a:ext cx="198924" cy="155118"/>
              <a:chOff x="1453368" y="1325519"/>
              <a:chExt cx="198924" cy="155118"/>
            </a:xfrm>
          </p:grpSpPr>
          <p:sp>
            <p:nvSpPr>
              <p:cNvPr id="50" name="Freeform 9">
                <a:extLst>
                  <a:ext uri="{FF2B5EF4-FFF2-40B4-BE49-F238E27FC236}">
                    <a16:creationId xmlns:a16="http://schemas.microsoft.com/office/drawing/2014/main" id="{E4EDE6F1-0F83-4AC2-84D0-2EA99846282A}"/>
                  </a:ext>
                </a:extLst>
              </p:cNvPr>
              <p:cNvSpPr>
                <a:spLocks noEditPoints="1"/>
              </p:cNvSpPr>
              <p:nvPr/>
            </p:nvSpPr>
            <p:spPr bwMode="auto">
              <a:xfrm>
                <a:off x="1536010" y="1364087"/>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3D8A89-BA76-4562-B27C-823045E3B7D8}"/>
                  </a:ext>
                </a:extLst>
              </p:cNvPr>
              <p:cNvSpPr>
                <a:spLocks noEditPoints="1"/>
              </p:cNvSpPr>
              <p:nvPr/>
            </p:nvSpPr>
            <p:spPr bwMode="auto">
              <a:xfrm>
                <a:off x="1453368" y="1325519"/>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sp>
        <p:nvSpPr>
          <p:cNvPr id="2" name="Rectangle 1">
            <a:extLst>
              <a:ext uri="{FF2B5EF4-FFF2-40B4-BE49-F238E27FC236}">
                <a16:creationId xmlns:a16="http://schemas.microsoft.com/office/drawing/2014/main" id="{F3247851-11CA-4FC9-A533-F51B1B8C89F9}"/>
              </a:ext>
            </a:extLst>
          </p:cNvPr>
          <p:cNvSpPr/>
          <p:nvPr/>
        </p:nvSpPr>
        <p:spPr>
          <a:xfrm>
            <a:off x="2627" y="6072351"/>
            <a:ext cx="12191998" cy="315310"/>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45BEC7F-2E60-446E-BD36-F44D33EC5E9C}"/>
              </a:ext>
            </a:extLst>
          </p:cNvPr>
          <p:cNvSpPr txBox="1"/>
          <p:nvPr/>
        </p:nvSpPr>
        <p:spPr>
          <a:xfrm>
            <a:off x="2972268" y="2890530"/>
            <a:ext cx="6247463" cy="2113527"/>
          </a:xfrm>
          <a:prstGeom prst="rect">
            <a:avLst/>
          </a:prstGeom>
          <a:noFill/>
        </p:spPr>
        <p:txBody>
          <a:bodyPr wrap="square" rtlCol="0">
            <a:spAutoFit/>
          </a:bodyPr>
          <a:lstStyle/>
          <a:p>
            <a:pPr algn="ctr">
              <a:lnSpc>
                <a:spcPct val="150000"/>
              </a:lnSpc>
            </a:pPr>
            <a:r>
              <a:rPr lang="en-IN" sz="1800" dirty="0">
                <a:solidFill>
                  <a:schemeClr val="bg1">
                    <a:lumMod val="95000"/>
                  </a:schemeClr>
                </a:solidFill>
                <a:latin typeface="Bahnschrift" panose="020B0502040204020203" pitchFamily="34" charset="0"/>
              </a:rPr>
              <a:t>Data Analysis Project</a:t>
            </a:r>
          </a:p>
          <a:p>
            <a:pPr algn="ctr">
              <a:lnSpc>
                <a:spcPct val="150000"/>
              </a:lnSpc>
            </a:pPr>
            <a:r>
              <a:rPr lang="en-IN" sz="1800" dirty="0">
                <a:solidFill>
                  <a:schemeClr val="bg1">
                    <a:lumMod val="95000"/>
                  </a:schemeClr>
                </a:solidFill>
                <a:latin typeface="Bahnschrift" panose="020B0502040204020203" pitchFamily="34" charset="0"/>
              </a:rPr>
              <a:t>EPICS</a:t>
            </a:r>
          </a:p>
          <a:p>
            <a:pPr algn="ctr">
              <a:lnSpc>
                <a:spcPct val="150000"/>
              </a:lnSpc>
            </a:pPr>
            <a:r>
              <a:rPr lang="en-IN" sz="1800" dirty="0">
                <a:solidFill>
                  <a:schemeClr val="bg1">
                    <a:lumMod val="95000"/>
                  </a:schemeClr>
                </a:solidFill>
                <a:latin typeface="Bahnschrift" panose="020B0502040204020203" pitchFamily="34" charset="0"/>
              </a:rPr>
              <a:t>Review – I</a:t>
            </a:r>
          </a:p>
          <a:p>
            <a:pPr algn="ctr">
              <a:lnSpc>
                <a:spcPct val="150000"/>
              </a:lnSpc>
            </a:pPr>
            <a:r>
              <a:rPr lang="en-IN" sz="1800" dirty="0">
                <a:solidFill>
                  <a:schemeClr val="bg1">
                    <a:lumMod val="95000"/>
                  </a:schemeClr>
                </a:solidFill>
                <a:latin typeface="Bahnschrift" panose="020B0502040204020203" pitchFamily="34" charset="0"/>
              </a:rPr>
              <a:t>Guide : Kanchan Lata Mam</a:t>
            </a:r>
          </a:p>
          <a:p>
            <a:pPr algn="ctr">
              <a:lnSpc>
                <a:spcPct val="150000"/>
              </a:lnSpc>
            </a:pPr>
            <a:r>
              <a:rPr lang="en-IN" sz="1800" dirty="0">
                <a:solidFill>
                  <a:schemeClr val="bg1">
                    <a:lumMod val="95000"/>
                  </a:schemeClr>
                </a:solidFill>
                <a:latin typeface="Bahnschrift" panose="020B0502040204020203" pitchFamily="34" charset="0"/>
              </a:rPr>
              <a:t>VIT Bhopal</a:t>
            </a:r>
          </a:p>
        </p:txBody>
      </p:sp>
      <p:pic>
        <p:nvPicPr>
          <p:cNvPr id="32" name="Picture 31">
            <a:extLst>
              <a:ext uri="{FF2B5EF4-FFF2-40B4-BE49-F238E27FC236}">
                <a16:creationId xmlns:a16="http://schemas.microsoft.com/office/drawing/2014/main" id="{53BC9631-B185-4ED1-9CA9-07A12EAD4C99}"/>
              </a:ext>
            </a:extLst>
          </p:cNvPr>
          <p:cNvPicPr>
            <a:picLocks noChangeAspect="1"/>
          </p:cNvPicPr>
          <p:nvPr/>
        </p:nvPicPr>
        <p:blipFill rotWithShape="1">
          <a:blip r:embed="rId2"/>
          <a:srcRect t="10794" b="7935"/>
          <a:stretch/>
        </p:blipFill>
        <p:spPr>
          <a:xfrm>
            <a:off x="10015898" y="170954"/>
            <a:ext cx="1879600" cy="848140"/>
          </a:xfrm>
          <a:prstGeom prst="rect">
            <a:avLst/>
          </a:prstGeom>
          <a:noFill/>
          <a:effectLst>
            <a:glow>
              <a:schemeClr val="accent1">
                <a:alpha val="98000"/>
              </a:schemeClr>
            </a:glow>
          </a:effectLst>
        </p:spPr>
      </p:pic>
      <p:sp>
        <p:nvSpPr>
          <p:cNvPr id="4" name="TextBox 3">
            <a:extLst>
              <a:ext uri="{FF2B5EF4-FFF2-40B4-BE49-F238E27FC236}">
                <a16:creationId xmlns:a16="http://schemas.microsoft.com/office/drawing/2014/main" id="{0B9FAE95-5565-69DA-6D9E-15411595DD35}"/>
              </a:ext>
            </a:extLst>
          </p:cNvPr>
          <p:cNvSpPr txBox="1"/>
          <p:nvPr/>
        </p:nvSpPr>
        <p:spPr>
          <a:xfrm>
            <a:off x="3571880" y="1260848"/>
            <a:ext cx="5048238" cy="1077218"/>
          </a:xfrm>
          <a:prstGeom prst="rect">
            <a:avLst/>
          </a:prstGeom>
          <a:noFill/>
        </p:spPr>
        <p:txBody>
          <a:bodyPr wrap="square" rtlCol="0">
            <a:spAutoFit/>
          </a:bodyPr>
          <a:lstStyle/>
          <a:p>
            <a:pPr algn="ctr"/>
            <a:r>
              <a:rPr lang="en-IN" sz="3200" dirty="0">
                <a:solidFill>
                  <a:schemeClr val="bg1"/>
                </a:solidFill>
                <a:latin typeface="Montserrat" panose="00000500000000000000" pitchFamily="2" charset="0"/>
              </a:rPr>
              <a:t>EDA for Google Play Store dataset</a:t>
            </a:r>
          </a:p>
        </p:txBody>
      </p:sp>
    </p:spTree>
    <p:extLst>
      <p:ext uri="{BB962C8B-B14F-4D97-AF65-F5344CB8AC3E}">
        <p14:creationId xmlns:p14="http://schemas.microsoft.com/office/powerpoint/2010/main" val="2554743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000">
              <a:srgbClr val="2E3252"/>
            </a:gs>
            <a:gs pos="100000">
              <a:srgbClr val="161828"/>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5030C58-5E6D-4677-ABED-A46D301CF57F}"/>
              </a:ext>
            </a:extLst>
          </p:cNvPr>
          <p:cNvSpPr/>
          <p:nvPr/>
        </p:nvSpPr>
        <p:spPr>
          <a:xfrm rot="10800000">
            <a:off x="0" y="0"/>
            <a:ext cx="1836116" cy="1774728"/>
          </a:xfrm>
          <a:custGeom>
            <a:avLst/>
            <a:gdLst>
              <a:gd name="connsiteX0" fmla="*/ 1374738 w 1836116"/>
              <a:gd name="connsiteY0" fmla="*/ 0 h 1774728"/>
              <a:gd name="connsiteX1" fmla="*/ 1783543 w 1836116"/>
              <a:gd name="connsiteY1" fmla="*/ 61806 h 1774728"/>
              <a:gd name="connsiteX2" fmla="*/ 1836116 w 1836116"/>
              <a:gd name="connsiteY2" fmla="*/ 81048 h 1774728"/>
              <a:gd name="connsiteX3" fmla="*/ 1836116 w 1836116"/>
              <a:gd name="connsiteY3" fmla="*/ 693404 h 1774728"/>
              <a:gd name="connsiteX4" fmla="*/ 1834844 w 1836116"/>
              <a:gd name="connsiteY4" fmla="*/ 692354 h 1774728"/>
              <a:gd name="connsiteX5" fmla="*/ 1374738 w 1836116"/>
              <a:gd name="connsiteY5" fmla="*/ 551811 h 1774728"/>
              <a:gd name="connsiteX6" fmla="*/ 551811 w 1836116"/>
              <a:gd name="connsiteY6" fmla="*/ 1374738 h 1774728"/>
              <a:gd name="connsiteX7" fmla="*/ 616481 w 1836116"/>
              <a:gd name="connsiteY7" fmla="*/ 1695059 h 1774728"/>
              <a:gd name="connsiteX8" fmla="*/ 659724 w 1836116"/>
              <a:gd name="connsiteY8" fmla="*/ 1774728 h 1774728"/>
              <a:gd name="connsiteX9" fmla="*/ 59539 w 1836116"/>
              <a:gd name="connsiteY9" fmla="*/ 1774728 h 1774728"/>
              <a:gd name="connsiteX10" fmla="*/ 27930 w 1836116"/>
              <a:gd name="connsiteY10" fmla="*/ 1651796 h 1774728"/>
              <a:gd name="connsiteX11" fmla="*/ 0 w 1836116"/>
              <a:gd name="connsiteY11" fmla="*/ 1374738 h 1774728"/>
              <a:gd name="connsiteX12" fmla="*/ 1374738 w 1836116"/>
              <a:gd name="connsiteY12" fmla="*/ 0 h 177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6116" h="1774728">
                <a:moveTo>
                  <a:pt x="1374738" y="0"/>
                </a:moveTo>
                <a:cubicBezTo>
                  <a:pt x="1517097" y="0"/>
                  <a:pt x="1654402" y="21639"/>
                  <a:pt x="1783543" y="61806"/>
                </a:cubicBezTo>
                <a:lnTo>
                  <a:pt x="1836116" y="81048"/>
                </a:lnTo>
                <a:lnTo>
                  <a:pt x="1836116" y="693404"/>
                </a:lnTo>
                <a:lnTo>
                  <a:pt x="1834844" y="692354"/>
                </a:lnTo>
                <a:cubicBezTo>
                  <a:pt x="1703504" y="603623"/>
                  <a:pt x="1545172" y="551811"/>
                  <a:pt x="1374738" y="551811"/>
                </a:cubicBezTo>
                <a:cubicBezTo>
                  <a:pt x="920248" y="551811"/>
                  <a:pt x="551811" y="920248"/>
                  <a:pt x="551811" y="1374738"/>
                </a:cubicBezTo>
                <a:cubicBezTo>
                  <a:pt x="551811" y="1488361"/>
                  <a:pt x="574838" y="1596605"/>
                  <a:pt x="616481" y="1695059"/>
                </a:cubicBezTo>
                <a:lnTo>
                  <a:pt x="659724" y="1774728"/>
                </a:lnTo>
                <a:lnTo>
                  <a:pt x="59539" y="1774728"/>
                </a:lnTo>
                <a:lnTo>
                  <a:pt x="27930" y="1651796"/>
                </a:lnTo>
                <a:cubicBezTo>
                  <a:pt x="9617" y="1562304"/>
                  <a:pt x="0" y="1469644"/>
                  <a:pt x="0" y="1374738"/>
                </a:cubicBezTo>
                <a:cubicBezTo>
                  <a:pt x="0" y="615491"/>
                  <a:pt x="615491" y="0"/>
                  <a:pt x="1374738" y="0"/>
                </a:cubicBezTo>
                <a:close/>
              </a:path>
            </a:pathLst>
          </a:custGeom>
          <a:gradFill flip="none" rotWithShape="1">
            <a:gsLst>
              <a:gs pos="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45103C32-0A95-45A3-97C4-53485314A97F}"/>
              </a:ext>
            </a:extLst>
          </p:cNvPr>
          <p:cNvGrpSpPr/>
          <p:nvPr/>
        </p:nvGrpSpPr>
        <p:grpSpPr>
          <a:xfrm>
            <a:off x="-147910" y="2533215"/>
            <a:ext cx="382903" cy="339465"/>
            <a:chOff x="549423" y="3331609"/>
            <a:chExt cx="382903" cy="339465"/>
          </a:xfrm>
        </p:grpSpPr>
        <p:sp>
          <p:nvSpPr>
            <p:cNvPr id="12" name="Freeform 7">
              <a:extLst>
                <a:ext uri="{FF2B5EF4-FFF2-40B4-BE49-F238E27FC236}">
                  <a16:creationId xmlns:a16="http://schemas.microsoft.com/office/drawing/2014/main" id="{426B86A4-360E-449C-B6C2-A1CD73EC0DB1}"/>
                </a:ext>
              </a:extLst>
            </p:cNvPr>
            <p:cNvSpPr>
              <a:spLocks noEditPoints="1"/>
            </p:cNvSpPr>
            <p:nvPr/>
          </p:nvSpPr>
          <p:spPr bwMode="auto">
            <a:xfrm>
              <a:off x="632065" y="3370177"/>
              <a:ext cx="300261" cy="300897"/>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9E2996D-E376-4A7A-B415-1C59049E2318}"/>
                </a:ext>
              </a:extLst>
            </p:cNvPr>
            <p:cNvSpPr>
              <a:spLocks noEditPoints="1"/>
            </p:cNvSpPr>
            <p:nvPr/>
          </p:nvSpPr>
          <p:spPr bwMode="auto">
            <a:xfrm>
              <a:off x="549423" y="3331609"/>
              <a:ext cx="300261" cy="300897"/>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9B3E09C4-05CD-4D67-948F-50F4D49CAE27}"/>
              </a:ext>
            </a:extLst>
          </p:cNvPr>
          <p:cNvGrpSpPr/>
          <p:nvPr/>
        </p:nvGrpSpPr>
        <p:grpSpPr>
          <a:xfrm>
            <a:off x="10976861" y="3395778"/>
            <a:ext cx="308416" cy="283778"/>
            <a:chOff x="10539042" y="1658299"/>
            <a:chExt cx="539614" cy="496507"/>
          </a:xfrm>
        </p:grpSpPr>
        <p:sp>
          <p:nvSpPr>
            <p:cNvPr id="15" name="Freeform 7">
              <a:extLst>
                <a:ext uri="{FF2B5EF4-FFF2-40B4-BE49-F238E27FC236}">
                  <a16:creationId xmlns:a16="http://schemas.microsoft.com/office/drawing/2014/main" id="{AD7535B8-CFD6-4035-BD39-D46213D44A64}"/>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2B2831EA-EB10-4D5B-BDE8-BD158F5512E1}"/>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BE04FDDE-96F1-4E60-A202-166F963B8988}"/>
              </a:ext>
            </a:extLst>
          </p:cNvPr>
          <p:cNvGrpSpPr/>
          <p:nvPr/>
        </p:nvGrpSpPr>
        <p:grpSpPr>
          <a:xfrm>
            <a:off x="1039686" y="1987005"/>
            <a:ext cx="168220" cy="439422"/>
            <a:chOff x="454918" y="2338868"/>
            <a:chExt cx="133573" cy="348917"/>
          </a:xfrm>
        </p:grpSpPr>
        <p:sp>
          <p:nvSpPr>
            <p:cNvPr id="18" name="Freeform 5">
              <a:extLst>
                <a:ext uri="{FF2B5EF4-FFF2-40B4-BE49-F238E27FC236}">
                  <a16:creationId xmlns:a16="http://schemas.microsoft.com/office/drawing/2014/main" id="{66BD763E-2949-4C03-9D91-49FA657D6D4D}"/>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D6C4CF6-770A-4BFB-863E-CA6C1C13F981}"/>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A66FDFA2-3745-4927-B809-B508829F84BD}"/>
              </a:ext>
            </a:extLst>
          </p:cNvPr>
          <p:cNvGrpSpPr/>
          <p:nvPr/>
        </p:nvGrpSpPr>
        <p:grpSpPr>
          <a:xfrm>
            <a:off x="11083933" y="1718049"/>
            <a:ext cx="497762" cy="113359"/>
            <a:chOff x="10984859" y="2789688"/>
            <a:chExt cx="392992" cy="89499"/>
          </a:xfrm>
        </p:grpSpPr>
        <p:sp>
          <p:nvSpPr>
            <p:cNvPr id="21" name="Freeform 5">
              <a:extLst>
                <a:ext uri="{FF2B5EF4-FFF2-40B4-BE49-F238E27FC236}">
                  <a16:creationId xmlns:a16="http://schemas.microsoft.com/office/drawing/2014/main" id="{D30199DF-873C-4803-93BD-1A915443A86B}"/>
                </a:ext>
              </a:extLst>
            </p:cNvPr>
            <p:cNvSpPr>
              <a:spLocks/>
            </p:cNvSpPr>
            <p:nvPr/>
          </p:nvSpPr>
          <p:spPr bwMode="auto">
            <a:xfrm rot="2700000">
              <a:off x="11197210" y="2698547"/>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4FB8AC5-C82D-481A-AA85-65893DF9B948}"/>
                </a:ext>
              </a:extLst>
            </p:cNvPr>
            <p:cNvSpPr>
              <a:spLocks/>
            </p:cNvSpPr>
            <p:nvPr/>
          </p:nvSpPr>
          <p:spPr bwMode="auto">
            <a:xfrm rot="2700000">
              <a:off x="11114568" y="2659979"/>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5"/>
            </a:solidFill>
            <a:ln w="19050">
              <a:solidFill>
                <a:schemeClr val="accent5"/>
              </a:solidFill>
            </a:ln>
          </p:spPr>
          <p:txBody>
            <a:bodyPr vert="horz" wrap="square" lIns="91440" tIns="45720" rIns="91440" bIns="45720" numCol="1" anchor="t" anchorCtr="0" compatLnSpc="1">
              <a:prstTxWarp prst="textNoShape">
                <a:avLst/>
              </a:prstTxWarp>
            </a:bodyPr>
            <a:lstStyle/>
            <a:p>
              <a:endParaRPr lang="en-US"/>
            </a:p>
          </p:txBody>
        </p:sp>
      </p:grpSp>
      <p:sp>
        <p:nvSpPr>
          <p:cNvPr id="23" name="Freeform 5">
            <a:extLst>
              <a:ext uri="{FF2B5EF4-FFF2-40B4-BE49-F238E27FC236}">
                <a16:creationId xmlns:a16="http://schemas.microsoft.com/office/drawing/2014/main" id="{3B0F88BD-04F9-421D-9916-587288B724D6}"/>
              </a:ext>
            </a:extLst>
          </p:cNvPr>
          <p:cNvSpPr>
            <a:spLocks/>
          </p:cNvSpPr>
          <p:nvPr/>
        </p:nvSpPr>
        <p:spPr bwMode="auto">
          <a:xfrm rot="900000">
            <a:off x="7535734" y="389086"/>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D49E695C-1E46-47BC-93A2-845652815676}"/>
              </a:ext>
            </a:extLst>
          </p:cNvPr>
          <p:cNvSpPr>
            <a:spLocks/>
          </p:cNvSpPr>
          <p:nvPr/>
        </p:nvSpPr>
        <p:spPr bwMode="auto">
          <a:xfrm rot="900000">
            <a:off x="11929971" y="5073877"/>
            <a:ext cx="686079" cy="766098"/>
          </a:xfrm>
          <a:custGeom>
            <a:avLst/>
            <a:gdLst>
              <a:gd name="T0" fmla="*/ 500 w 540"/>
              <a:gd name="T1" fmla="*/ 235 h 604"/>
              <a:gd name="T2" fmla="*/ 120 w 540"/>
              <a:gd name="T3" fmla="*/ 15 h 604"/>
              <a:gd name="T4" fmla="*/ 40 w 540"/>
              <a:gd name="T5" fmla="*/ 15 h 604"/>
              <a:gd name="T6" fmla="*/ 0 w 540"/>
              <a:gd name="T7" fmla="*/ 84 h 604"/>
              <a:gd name="T8" fmla="*/ 0 w 540"/>
              <a:gd name="T9" fmla="*/ 524 h 604"/>
              <a:gd name="T10" fmla="*/ 40 w 540"/>
              <a:gd name="T11" fmla="*/ 593 h 604"/>
              <a:gd name="T12" fmla="*/ 80 w 540"/>
              <a:gd name="T13" fmla="*/ 604 h 604"/>
              <a:gd name="T14" fmla="*/ 120 w 540"/>
              <a:gd name="T15" fmla="*/ 593 h 604"/>
              <a:gd name="T16" fmla="*/ 500 w 540"/>
              <a:gd name="T17" fmla="*/ 373 h 604"/>
              <a:gd name="T18" fmla="*/ 540 w 540"/>
              <a:gd name="T19" fmla="*/ 304 h 604"/>
              <a:gd name="T20" fmla="*/ 500 w 540"/>
              <a:gd name="T21" fmla="*/ 23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0" h="604">
                <a:moveTo>
                  <a:pt x="500" y="235"/>
                </a:moveTo>
                <a:cubicBezTo>
                  <a:pt x="120" y="15"/>
                  <a:pt x="120" y="15"/>
                  <a:pt x="120" y="15"/>
                </a:cubicBezTo>
                <a:cubicBezTo>
                  <a:pt x="95" y="0"/>
                  <a:pt x="65" y="0"/>
                  <a:pt x="40" y="15"/>
                </a:cubicBezTo>
                <a:cubicBezTo>
                  <a:pt x="15" y="29"/>
                  <a:pt x="0" y="55"/>
                  <a:pt x="0" y="84"/>
                </a:cubicBezTo>
                <a:cubicBezTo>
                  <a:pt x="0" y="524"/>
                  <a:pt x="0" y="524"/>
                  <a:pt x="0" y="524"/>
                </a:cubicBezTo>
                <a:cubicBezTo>
                  <a:pt x="0" y="553"/>
                  <a:pt x="15" y="579"/>
                  <a:pt x="40" y="593"/>
                </a:cubicBezTo>
                <a:cubicBezTo>
                  <a:pt x="52" y="600"/>
                  <a:pt x="66" y="604"/>
                  <a:pt x="80" y="604"/>
                </a:cubicBezTo>
                <a:cubicBezTo>
                  <a:pt x="94" y="604"/>
                  <a:pt x="108" y="600"/>
                  <a:pt x="120" y="593"/>
                </a:cubicBezTo>
                <a:cubicBezTo>
                  <a:pt x="500" y="373"/>
                  <a:pt x="500" y="373"/>
                  <a:pt x="500" y="373"/>
                </a:cubicBezTo>
                <a:cubicBezTo>
                  <a:pt x="525" y="359"/>
                  <a:pt x="540" y="333"/>
                  <a:pt x="540" y="304"/>
                </a:cubicBezTo>
                <a:cubicBezTo>
                  <a:pt x="540" y="275"/>
                  <a:pt x="525" y="249"/>
                  <a:pt x="500" y="235"/>
                </a:cubicBezTo>
                <a:close/>
              </a:path>
            </a:pathLst>
          </a:custGeom>
          <a:solidFill>
            <a:schemeClr val="accent2">
              <a:lumMod val="60000"/>
              <a:lumOff val="40000"/>
            </a:schemeClr>
          </a:solidFill>
          <a:ln>
            <a:noFill/>
          </a:ln>
          <a:effectLst>
            <a:outerShdw blurRad="406400" dist="38100" dir="5400000" algn="t" rotWithShape="0">
              <a:schemeClr val="accent1">
                <a:lumMod val="75000"/>
                <a:alpha val="70000"/>
              </a:scheme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7" name="Group 26">
            <a:extLst>
              <a:ext uri="{FF2B5EF4-FFF2-40B4-BE49-F238E27FC236}">
                <a16:creationId xmlns:a16="http://schemas.microsoft.com/office/drawing/2014/main" id="{BEC136A5-82EC-46FA-8A43-B476F8AE195E}"/>
              </a:ext>
            </a:extLst>
          </p:cNvPr>
          <p:cNvGrpSpPr/>
          <p:nvPr/>
        </p:nvGrpSpPr>
        <p:grpSpPr>
          <a:xfrm>
            <a:off x="2398500" y="528030"/>
            <a:ext cx="308416" cy="283778"/>
            <a:chOff x="10539042" y="1658299"/>
            <a:chExt cx="539614" cy="496507"/>
          </a:xfrm>
        </p:grpSpPr>
        <p:sp>
          <p:nvSpPr>
            <p:cNvPr id="28" name="Freeform 7">
              <a:extLst>
                <a:ext uri="{FF2B5EF4-FFF2-40B4-BE49-F238E27FC236}">
                  <a16:creationId xmlns:a16="http://schemas.microsoft.com/office/drawing/2014/main" id="{7BC517F7-B583-4400-A515-E2B31322E276}"/>
                </a:ext>
              </a:extLst>
            </p:cNvPr>
            <p:cNvSpPr>
              <a:spLocks noEditPoints="1"/>
            </p:cNvSpPr>
            <p:nvPr/>
          </p:nvSpPr>
          <p:spPr bwMode="auto">
            <a:xfrm>
              <a:off x="10621684" y="1696866"/>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B79B847B-3354-4203-B582-7A78BC6FB02E}"/>
                </a:ext>
              </a:extLst>
            </p:cNvPr>
            <p:cNvSpPr>
              <a:spLocks noEditPoints="1"/>
            </p:cNvSpPr>
            <p:nvPr/>
          </p:nvSpPr>
          <p:spPr bwMode="auto">
            <a:xfrm>
              <a:off x="10539042" y="1658299"/>
              <a:ext cx="456972" cy="457940"/>
            </a:xfrm>
            <a:custGeom>
              <a:avLst/>
              <a:gdLst>
                <a:gd name="T0" fmla="*/ 470 w 940"/>
                <a:gd name="T1" fmla="*/ 940 h 940"/>
                <a:gd name="T2" fmla="*/ 0 w 940"/>
                <a:gd name="T3" fmla="*/ 470 h 940"/>
                <a:gd name="T4" fmla="*/ 470 w 940"/>
                <a:gd name="T5" fmla="*/ 0 h 940"/>
                <a:gd name="T6" fmla="*/ 940 w 940"/>
                <a:gd name="T7" fmla="*/ 470 h 940"/>
                <a:gd name="T8" fmla="*/ 470 w 940"/>
                <a:gd name="T9" fmla="*/ 940 h 940"/>
                <a:gd name="T10" fmla="*/ 470 w 940"/>
                <a:gd name="T11" fmla="*/ 48 h 940"/>
                <a:gd name="T12" fmla="*/ 48 w 940"/>
                <a:gd name="T13" fmla="*/ 470 h 940"/>
                <a:gd name="T14" fmla="*/ 470 w 940"/>
                <a:gd name="T15" fmla="*/ 892 h 940"/>
                <a:gd name="T16" fmla="*/ 892 w 940"/>
                <a:gd name="T17" fmla="*/ 470 h 940"/>
                <a:gd name="T18" fmla="*/ 470 w 940"/>
                <a:gd name="T19" fmla="*/ 4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0" h="940">
                  <a:moveTo>
                    <a:pt x="470" y="940"/>
                  </a:moveTo>
                  <a:cubicBezTo>
                    <a:pt x="211" y="940"/>
                    <a:pt x="0" y="729"/>
                    <a:pt x="0" y="470"/>
                  </a:cubicBezTo>
                  <a:cubicBezTo>
                    <a:pt x="0" y="211"/>
                    <a:pt x="211" y="0"/>
                    <a:pt x="470" y="0"/>
                  </a:cubicBezTo>
                  <a:cubicBezTo>
                    <a:pt x="729" y="0"/>
                    <a:pt x="940" y="211"/>
                    <a:pt x="940" y="470"/>
                  </a:cubicBezTo>
                  <a:cubicBezTo>
                    <a:pt x="940" y="729"/>
                    <a:pt x="729" y="940"/>
                    <a:pt x="470" y="940"/>
                  </a:cubicBezTo>
                  <a:close/>
                  <a:moveTo>
                    <a:pt x="470" y="48"/>
                  </a:moveTo>
                  <a:cubicBezTo>
                    <a:pt x="237" y="48"/>
                    <a:pt x="48" y="237"/>
                    <a:pt x="48" y="470"/>
                  </a:cubicBezTo>
                  <a:cubicBezTo>
                    <a:pt x="48" y="703"/>
                    <a:pt x="237" y="892"/>
                    <a:pt x="470" y="892"/>
                  </a:cubicBezTo>
                  <a:cubicBezTo>
                    <a:pt x="703" y="892"/>
                    <a:pt x="892" y="703"/>
                    <a:pt x="892" y="470"/>
                  </a:cubicBezTo>
                  <a:cubicBezTo>
                    <a:pt x="892" y="237"/>
                    <a:pt x="703" y="48"/>
                    <a:pt x="470" y="48"/>
                  </a:cubicBezTo>
                  <a:close/>
                </a:path>
              </a:pathLst>
            </a:custGeom>
            <a:solidFill>
              <a:schemeClr val="accent2"/>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CFC61E8F-6DCC-47EC-99BE-CDE2AD60B4E1}"/>
              </a:ext>
            </a:extLst>
          </p:cNvPr>
          <p:cNvGrpSpPr/>
          <p:nvPr/>
        </p:nvGrpSpPr>
        <p:grpSpPr>
          <a:xfrm rot="3518345">
            <a:off x="2706977" y="1269287"/>
            <a:ext cx="168220" cy="439422"/>
            <a:chOff x="454918" y="2338868"/>
            <a:chExt cx="133573" cy="348917"/>
          </a:xfrm>
        </p:grpSpPr>
        <p:sp>
          <p:nvSpPr>
            <p:cNvPr id="31" name="Freeform 5">
              <a:extLst>
                <a:ext uri="{FF2B5EF4-FFF2-40B4-BE49-F238E27FC236}">
                  <a16:creationId xmlns:a16="http://schemas.microsoft.com/office/drawing/2014/main" id="{F6F15A43-555C-4530-9039-24369C54A11E}"/>
                </a:ext>
              </a:extLst>
            </p:cNvPr>
            <p:cNvSpPr>
              <a:spLocks/>
            </p:cNvSpPr>
            <p:nvPr/>
          </p:nvSpPr>
          <p:spPr bwMode="auto">
            <a:xfrm rot="19800000">
              <a:off x="537560" y="2377435"/>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E3032E73-DF9F-4643-8CCF-5198CDCB6243}"/>
                </a:ext>
              </a:extLst>
            </p:cNvPr>
            <p:cNvSpPr>
              <a:spLocks/>
            </p:cNvSpPr>
            <p:nvPr/>
          </p:nvSpPr>
          <p:spPr bwMode="auto">
            <a:xfrm rot="19800000">
              <a:off x="454918" y="2338868"/>
              <a:ext cx="50931" cy="310350"/>
            </a:xfrm>
            <a:custGeom>
              <a:avLst/>
              <a:gdLst>
                <a:gd name="T0" fmla="*/ 34 w 138"/>
                <a:gd name="T1" fmla="*/ 841 h 841"/>
                <a:gd name="T2" fmla="*/ 18 w 138"/>
                <a:gd name="T3" fmla="*/ 835 h 841"/>
                <a:gd name="T4" fmla="*/ 16 w 138"/>
                <a:gd name="T5" fmla="*/ 801 h 841"/>
                <a:gd name="T6" fmla="*/ 79 w 138"/>
                <a:gd name="T7" fmla="*/ 729 h 841"/>
                <a:gd name="T8" fmla="*/ 17 w 138"/>
                <a:gd name="T9" fmla="*/ 654 h 841"/>
                <a:gd name="T10" fmla="*/ 18 w 138"/>
                <a:gd name="T11" fmla="*/ 624 h 841"/>
                <a:gd name="T12" fmla="*/ 81 w 138"/>
                <a:gd name="T13" fmla="*/ 549 h 841"/>
                <a:gd name="T14" fmla="*/ 20 w 138"/>
                <a:gd name="T15" fmla="*/ 476 h 841"/>
                <a:gd name="T16" fmla="*/ 20 w 138"/>
                <a:gd name="T17" fmla="*/ 445 h 841"/>
                <a:gd name="T18" fmla="*/ 71 w 138"/>
                <a:gd name="T19" fmla="*/ 388 h 841"/>
                <a:gd name="T20" fmla="*/ 7 w 138"/>
                <a:gd name="T21" fmla="*/ 310 h 841"/>
                <a:gd name="T22" fmla="*/ 8 w 138"/>
                <a:gd name="T23" fmla="*/ 279 h 841"/>
                <a:gd name="T24" fmla="*/ 71 w 138"/>
                <a:gd name="T25" fmla="*/ 208 h 841"/>
                <a:gd name="T26" fmla="*/ 7 w 138"/>
                <a:gd name="T27" fmla="*/ 130 h 841"/>
                <a:gd name="T28" fmla="*/ 8 w 138"/>
                <a:gd name="T29" fmla="*/ 100 h 841"/>
                <a:gd name="T30" fmla="*/ 82 w 138"/>
                <a:gd name="T31" fmla="*/ 12 h 841"/>
                <a:gd name="T32" fmla="*/ 115 w 138"/>
                <a:gd name="T33" fmla="*/ 9 h 841"/>
                <a:gd name="T34" fmla="*/ 118 w 138"/>
                <a:gd name="T35" fmla="*/ 42 h 841"/>
                <a:gd name="T36" fmla="*/ 57 w 138"/>
                <a:gd name="T37" fmla="*/ 115 h 841"/>
                <a:gd name="T38" fmla="*/ 121 w 138"/>
                <a:gd name="T39" fmla="*/ 194 h 841"/>
                <a:gd name="T40" fmla="*/ 120 w 138"/>
                <a:gd name="T41" fmla="*/ 225 h 841"/>
                <a:gd name="T42" fmla="*/ 57 w 138"/>
                <a:gd name="T43" fmla="*/ 296 h 841"/>
                <a:gd name="T44" fmla="*/ 121 w 138"/>
                <a:gd name="T45" fmla="*/ 374 h 841"/>
                <a:gd name="T46" fmla="*/ 120 w 138"/>
                <a:gd name="T47" fmla="*/ 405 h 841"/>
                <a:gd name="T48" fmla="*/ 70 w 138"/>
                <a:gd name="T49" fmla="*/ 461 h 841"/>
                <a:gd name="T50" fmla="*/ 130 w 138"/>
                <a:gd name="T51" fmla="*/ 534 h 841"/>
                <a:gd name="T52" fmla="*/ 130 w 138"/>
                <a:gd name="T53" fmla="*/ 564 h 841"/>
                <a:gd name="T54" fmla="*/ 67 w 138"/>
                <a:gd name="T55" fmla="*/ 639 h 841"/>
                <a:gd name="T56" fmla="*/ 129 w 138"/>
                <a:gd name="T57" fmla="*/ 714 h 841"/>
                <a:gd name="T58" fmla="*/ 128 w 138"/>
                <a:gd name="T59" fmla="*/ 745 h 841"/>
                <a:gd name="T60" fmla="*/ 52 w 138"/>
                <a:gd name="T61" fmla="*/ 833 h 841"/>
                <a:gd name="T62" fmla="*/ 34 w 138"/>
                <a:gd name="T63"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841">
                  <a:moveTo>
                    <a:pt x="34" y="841"/>
                  </a:moveTo>
                  <a:cubicBezTo>
                    <a:pt x="28" y="841"/>
                    <a:pt x="23" y="839"/>
                    <a:pt x="18" y="835"/>
                  </a:cubicBezTo>
                  <a:cubicBezTo>
                    <a:pt x="8" y="827"/>
                    <a:pt x="7" y="811"/>
                    <a:pt x="16" y="801"/>
                  </a:cubicBezTo>
                  <a:cubicBezTo>
                    <a:pt x="79" y="729"/>
                    <a:pt x="79" y="729"/>
                    <a:pt x="79" y="729"/>
                  </a:cubicBezTo>
                  <a:cubicBezTo>
                    <a:pt x="17" y="654"/>
                    <a:pt x="17" y="654"/>
                    <a:pt x="17" y="654"/>
                  </a:cubicBezTo>
                  <a:cubicBezTo>
                    <a:pt x="10" y="645"/>
                    <a:pt x="10" y="632"/>
                    <a:pt x="18" y="624"/>
                  </a:cubicBezTo>
                  <a:cubicBezTo>
                    <a:pt x="81" y="549"/>
                    <a:pt x="81" y="549"/>
                    <a:pt x="81" y="549"/>
                  </a:cubicBezTo>
                  <a:cubicBezTo>
                    <a:pt x="20" y="476"/>
                    <a:pt x="20" y="476"/>
                    <a:pt x="20" y="476"/>
                  </a:cubicBezTo>
                  <a:cubicBezTo>
                    <a:pt x="12" y="467"/>
                    <a:pt x="12" y="454"/>
                    <a:pt x="20" y="445"/>
                  </a:cubicBezTo>
                  <a:cubicBezTo>
                    <a:pt x="71" y="388"/>
                    <a:pt x="71" y="388"/>
                    <a:pt x="71" y="388"/>
                  </a:cubicBezTo>
                  <a:cubicBezTo>
                    <a:pt x="7" y="310"/>
                    <a:pt x="7" y="310"/>
                    <a:pt x="7" y="310"/>
                  </a:cubicBezTo>
                  <a:cubicBezTo>
                    <a:pt x="0" y="301"/>
                    <a:pt x="0" y="288"/>
                    <a:pt x="8" y="279"/>
                  </a:cubicBezTo>
                  <a:cubicBezTo>
                    <a:pt x="71" y="208"/>
                    <a:pt x="71" y="208"/>
                    <a:pt x="71" y="208"/>
                  </a:cubicBezTo>
                  <a:cubicBezTo>
                    <a:pt x="7" y="130"/>
                    <a:pt x="7" y="130"/>
                    <a:pt x="7" y="130"/>
                  </a:cubicBezTo>
                  <a:cubicBezTo>
                    <a:pt x="0" y="121"/>
                    <a:pt x="0" y="108"/>
                    <a:pt x="8" y="100"/>
                  </a:cubicBezTo>
                  <a:cubicBezTo>
                    <a:pt x="82" y="12"/>
                    <a:pt x="82" y="12"/>
                    <a:pt x="82" y="12"/>
                  </a:cubicBezTo>
                  <a:cubicBezTo>
                    <a:pt x="90" y="1"/>
                    <a:pt x="105" y="0"/>
                    <a:pt x="115" y="9"/>
                  </a:cubicBezTo>
                  <a:cubicBezTo>
                    <a:pt x="126" y="17"/>
                    <a:pt x="127" y="32"/>
                    <a:pt x="118" y="42"/>
                  </a:cubicBezTo>
                  <a:cubicBezTo>
                    <a:pt x="57" y="115"/>
                    <a:pt x="57" y="115"/>
                    <a:pt x="57" y="115"/>
                  </a:cubicBezTo>
                  <a:cubicBezTo>
                    <a:pt x="121" y="194"/>
                    <a:pt x="121" y="194"/>
                    <a:pt x="121" y="194"/>
                  </a:cubicBezTo>
                  <a:cubicBezTo>
                    <a:pt x="128" y="203"/>
                    <a:pt x="128" y="216"/>
                    <a:pt x="120" y="225"/>
                  </a:cubicBezTo>
                  <a:cubicBezTo>
                    <a:pt x="57" y="296"/>
                    <a:pt x="57" y="296"/>
                    <a:pt x="57" y="296"/>
                  </a:cubicBezTo>
                  <a:cubicBezTo>
                    <a:pt x="121" y="374"/>
                    <a:pt x="121" y="374"/>
                    <a:pt x="121" y="374"/>
                  </a:cubicBezTo>
                  <a:cubicBezTo>
                    <a:pt x="128" y="383"/>
                    <a:pt x="128" y="396"/>
                    <a:pt x="120" y="405"/>
                  </a:cubicBezTo>
                  <a:cubicBezTo>
                    <a:pt x="70" y="461"/>
                    <a:pt x="70" y="461"/>
                    <a:pt x="70" y="461"/>
                  </a:cubicBezTo>
                  <a:cubicBezTo>
                    <a:pt x="130" y="534"/>
                    <a:pt x="130" y="534"/>
                    <a:pt x="130" y="534"/>
                  </a:cubicBezTo>
                  <a:cubicBezTo>
                    <a:pt x="138" y="542"/>
                    <a:pt x="138" y="556"/>
                    <a:pt x="130" y="564"/>
                  </a:cubicBezTo>
                  <a:cubicBezTo>
                    <a:pt x="67" y="639"/>
                    <a:pt x="67" y="639"/>
                    <a:pt x="67" y="639"/>
                  </a:cubicBezTo>
                  <a:cubicBezTo>
                    <a:pt x="129" y="714"/>
                    <a:pt x="129" y="714"/>
                    <a:pt x="129" y="714"/>
                  </a:cubicBezTo>
                  <a:cubicBezTo>
                    <a:pt x="136" y="723"/>
                    <a:pt x="136" y="736"/>
                    <a:pt x="128" y="745"/>
                  </a:cubicBezTo>
                  <a:cubicBezTo>
                    <a:pt x="52" y="833"/>
                    <a:pt x="52" y="833"/>
                    <a:pt x="52" y="833"/>
                  </a:cubicBezTo>
                  <a:cubicBezTo>
                    <a:pt x="47" y="838"/>
                    <a:pt x="41" y="841"/>
                    <a:pt x="34" y="841"/>
                  </a:cubicBez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1E0AC565-3C9B-4A27-AF81-A841C86785AF}"/>
              </a:ext>
            </a:extLst>
          </p:cNvPr>
          <p:cNvGrpSpPr/>
          <p:nvPr/>
        </p:nvGrpSpPr>
        <p:grpSpPr>
          <a:xfrm>
            <a:off x="6439365" y="577658"/>
            <a:ext cx="4198808" cy="5220752"/>
            <a:chOff x="6465641" y="906106"/>
            <a:chExt cx="4198808" cy="5220752"/>
          </a:xfrm>
        </p:grpSpPr>
        <p:grpSp>
          <p:nvGrpSpPr>
            <p:cNvPr id="34" name="Group 33">
              <a:extLst>
                <a:ext uri="{FF2B5EF4-FFF2-40B4-BE49-F238E27FC236}">
                  <a16:creationId xmlns:a16="http://schemas.microsoft.com/office/drawing/2014/main" id="{BA1E2252-DFFD-4116-89A5-0059A480C078}"/>
                </a:ext>
              </a:extLst>
            </p:cNvPr>
            <p:cNvGrpSpPr/>
            <p:nvPr/>
          </p:nvGrpSpPr>
          <p:grpSpPr>
            <a:xfrm rot="19800000">
              <a:off x="10049475" y="906106"/>
              <a:ext cx="614974" cy="489374"/>
              <a:chOff x="10545129" y="3574223"/>
              <a:chExt cx="431383" cy="343279"/>
            </a:xfrm>
          </p:grpSpPr>
          <p:sp>
            <p:nvSpPr>
              <p:cNvPr id="38" name="Freeform 8">
                <a:extLst>
                  <a:ext uri="{FF2B5EF4-FFF2-40B4-BE49-F238E27FC236}">
                    <a16:creationId xmlns:a16="http://schemas.microsoft.com/office/drawing/2014/main" id="{606EFF8C-FE0C-493D-8579-401A04D781F3}"/>
                  </a:ext>
                </a:extLst>
              </p:cNvPr>
              <p:cNvSpPr>
                <a:spLocks noEditPoints="1"/>
              </p:cNvSpPr>
              <p:nvPr/>
            </p:nvSpPr>
            <p:spPr bwMode="auto">
              <a:xfrm rot="19800000">
                <a:off x="10627771" y="3612790"/>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8A67E7FD-51AD-49C4-81EA-36E7C0854BFA}"/>
                  </a:ext>
                </a:extLst>
              </p:cNvPr>
              <p:cNvSpPr>
                <a:spLocks noEditPoints="1"/>
              </p:cNvSpPr>
              <p:nvPr/>
            </p:nvSpPr>
            <p:spPr bwMode="auto">
              <a:xfrm rot="19800000">
                <a:off x="10545129" y="3574223"/>
                <a:ext cx="348741" cy="304712"/>
              </a:xfrm>
              <a:custGeom>
                <a:avLst/>
                <a:gdLst>
                  <a:gd name="T0" fmla="*/ 1068 w 1092"/>
                  <a:gd name="T1" fmla="*/ 952 h 952"/>
                  <a:gd name="T2" fmla="*/ 1068 w 1092"/>
                  <a:gd name="T3" fmla="*/ 952 h 952"/>
                  <a:gd name="T4" fmla="*/ 25 w 1092"/>
                  <a:gd name="T5" fmla="*/ 952 h 952"/>
                  <a:gd name="T6" fmla="*/ 4 w 1092"/>
                  <a:gd name="T7" fmla="*/ 940 h 952"/>
                  <a:gd name="T8" fmla="*/ 4 w 1092"/>
                  <a:gd name="T9" fmla="*/ 916 h 952"/>
                  <a:gd name="T10" fmla="*/ 526 w 1092"/>
                  <a:gd name="T11" fmla="*/ 12 h 952"/>
                  <a:gd name="T12" fmla="*/ 547 w 1092"/>
                  <a:gd name="T13" fmla="*/ 0 h 952"/>
                  <a:gd name="T14" fmla="*/ 567 w 1092"/>
                  <a:gd name="T15" fmla="*/ 12 h 952"/>
                  <a:gd name="T16" fmla="*/ 1088 w 1092"/>
                  <a:gd name="T17" fmla="*/ 914 h 952"/>
                  <a:gd name="T18" fmla="*/ 1092 w 1092"/>
                  <a:gd name="T19" fmla="*/ 928 h 952"/>
                  <a:gd name="T20" fmla="*/ 1068 w 1092"/>
                  <a:gd name="T21" fmla="*/ 952 h 952"/>
                  <a:gd name="T22" fmla="*/ 66 w 1092"/>
                  <a:gd name="T23" fmla="*/ 904 h 952"/>
                  <a:gd name="T24" fmla="*/ 1027 w 1092"/>
                  <a:gd name="T25" fmla="*/ 904 h 952"/>
                  <a:gd name="T26" fmla="*/ 547 w 1092"/>
                  <a:gd name="T27" fmla="*/ 72 h 952"/>
                  <a:gd name="T28" fmla="*/ 66 w 1092"/>
                  <a:gd name="T29" fmla="*/ 90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2" h="952">
                    <a:moveTo>
                      <a:pt x="1068" y="952"/>
                    </a:moveTo>
                    <a:cubicBezTo>
                      <a:pt x="1068" y="952"/>
                      <a:pt x="1068" y="952"/>
                      <a:pt x="1068" y="952"/>
                    </a:cubicBezTo>
                    <a:cubicBezTo>
                      <a:pt x="25" y="952"/>
                      <a:pt x="25" y="952"/>
                      <a:pt x="25" y="952"/>
                    </a:cubicBezTo>
                    <a:cubicBezTo>
                      <a:pt x="16" y="952"/>
                      <a:pt x="8" y="947"/>
                      <a:pt x="4" y="940"/>
                    </a:cubicBezTo>
                    <a:cubicBezTo>
                      <a:pt x="0" y="932"/>
                      <a:pt x="0" y="923"/>
                      <a:pt x="4" y="916"/>
                    </a:cubicBezTo>
                    <a:cubicBezTo>
                      <a:pt x="526" y="12"/>
                      <a:pt x="526" y="12"/>
                      <a:pt x="526" y="12"/>
                    </a:cubicBezTo>
                    <a:cubicBezTo>
                      <a:pt x="530" y="5"/>
                      <a:pt x="538" y="0"/>
                      <a:pt x="547" y="0"/>
                    </a:cubicBezTo>
                    <a:cubicBezTo>
                      <a:pt x="555" y="0"/>
                      <a:pt x="563" y="5"/>
                      <a:pt x="567" y="12"/>
                    </a:cubicBezTo>
                    <a:cubicBezTo>
                      <a:pt x="1088" y="914"/>
                      <a:pt x="1088" y="914"/>
                      <a:pt x="1088" y="914"/>
                    </a:cubicBezTo>
                    <a:cubicBezTo>
                      <a:pt x="1091" y="918"/>
                      <a:pt x="1092" y="923"/>
                      <a:pt x="1092" y="928"/>
                    </a:cubicBezTo>
                    <a:cubicBezTo>
                      <a:pt x="1092" y="941"/>
                      <a:pt x="1082" y="952"/>
                      <a:pt x="1068" y="952"/>
                    </a:cubicBezTo>
                    <a:close/>
                    <a:moveTo>
                      <a:pt x="66" y="904"/>
                    </a:moveTo>
                    <a:cubicBezTo>
                      <a:pt x="1027" y="904"/>
                      <a:pt x="1027" y="904"/>
                      <a:pt x="1027" y="904"/>
                    </a:cubicBezTo>
                    <a:cubicBezTo>
                      <a:pt x="547" y="72"/>
                      <a:pt x="547" y="72"/>
                      <a:pt x="547" y="72"/>
                    </a:cubicBezTo>
                    <a:lnTo>
                      <a:pt x="66" y="904"/>
                    </a:lnTo>
                    <a:close/>
                  </a:path>
                </a:pathLst>
              </a:custGeom>
              <a:solidFill>
                <a:schemeClr val="accent1"/>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21AE142B-FC38-4015-8AAD-B918805916F8}"/>
                </a:ext>
              </a:extLst>
            </p:cNvPr>
            <p:cNvGrpSpPr/>
            <p:nvPr/>
          </p:nvGrpSpPr>
          <p:grpSpPr>
            <a:xfrm>
              <a:off x="6465641" y="5808534"/>
              <a:ext cx="361762" cy="318324"/>
              <a:chOff x="1408659" y="4399010"/>
              <a:chExt cx="361762" cy="318324"/>
            </a:xfrm>
          </p:grpSpPr>
          <p:sp>
            <p:nvSpPr>
              <p:cNvPr id="36" name="Freeform 6">
                <a:extLst>
                  <a:ext uri="{FF2B5EF4-FFF2-40B4-BE49-F238E27FC236}">
                    <a16:creationId xmlns:a16="http://schemas.microsoft.com/office/drawing/2014/main" id="{DDE48110-D58B-4D1B-997E-515AC6B1126C}"/>
                  </a:ext>
                </a:extLst>
              </p:cNvPr>
              <p:cNvSpPr>
                <a:spLocks noEditPoints="1"/>
              </p:cNvSpPr>
              <p:nvPr/>
            </p:nvSpPr>
            <p:spPr bwMode="auto">
              <a:xfrm rot="20700000">
                <a:off x="1491301" y="4437578"/>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C400518A-6F73-4E6E-9A9B-41B114300C87}"/>
                  </a:ext>
                </a:extLst>
              </p:cNvPr>
              <p:cNvSpPr>
                <a:spLocks noEditPoints="1"/>
              </p:cNvSpPr>
              <p:nvPr/>
            </p:nvSpPr>
            <p:spPr bwMode="auto">
              <a:xfrm rot="20700000">
                <a:off x="1408659" y="4399010"/>
                <a:ext cx="279120" cy="279756"/>
              </a:xfrm>
              <a:custGeom>
                <a:avLst/>
                <a:gdLst>
                  <a:gd name="T0" fmla="*/ 850 w 874"/>
                  <a:gd name="T1" fmla="*/ 874 h 874"/>
                  <a:gd name="T2" fmla="*/ 24 w 874"/>
                  <a:gd name="T3" fmla="*/ 874 h 874"/>
                  <a:gd name="T4" fmla="*/ 0 w 874"/>
                  <a:gd name="T5" fmla="*/ 850 h 874"/>
                  <a:gd name="T6" fmla="*/ 0 w 874"/>
                  <a:gd name="T7" fmla="*/ 24 h 874"/>
                  <a:gd name="T8" fmla="*/ 24 w 874"/>
                  <a:gd name="T9" fmla="*/ 0 h 874"/>
                  <a:gd name="T10" fmla="*/ 850 w 874"/>
                  <a:gd name="T11" fmla="*/ 0 h 874"/>
                  <a:gd name="T12" fmla="*/ 874 w 874"/>
                  <a:gd name="T13" fmla="*/ 24 h 874"/>
                  <a:gd name="T14" fmla="*/ 874 w 874"/>
                  <a:gd name="T15" fmla="*/ 850 h 874"/>
                  <a:gd name="T16" fmla="*/ 850 w 874"/>
                  <a:gd name="T17" fmla="*/ 874 h 874"/>
                  <a:gd name="T18" fmla="*/ 48 w 874"/>
                  <a:gd name="T19" fmla="*/ 826 h 874"/>
                  <a:gd name="T20" fmla="*/ 826 w 874"/>
                  <a:gd name="T21" fmla="*/ 826 h 874"/>
                  <a:gd name="T22" fmla="*/ 826 w 874"/>
                  <a:gd name="T23" fmla="*/ 48 h 874"/>
                  <a:gd name="T24" fmla="*/ 48 w 874"/>
                  <a:gd name="T25" fmla="*/ 48 h 874"/>
                  <a:gd name="T26" fmla="*/ 48 w 874"/>
                  <a:gd name="T27" fmla="*/ 826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4" h="874">
                    <a:moveTo>
                      <a:pt x="850" y="874"/>
                    </a:moveTo>
                    <a:cubicBezTo>
                      <a:pt x="24" y="874"/>
                      <a:pt x="24" y="874"/>
                      <a:pt x="24" y="874"/>
                    </a:cubicBezTo>
                    <a:cubicBezTo>
                      <a:pt x="11" y="874"/>
                      <a:pt x="0" y="863"/>
                      <a:pt x="0" y="850"/>
                    </a:cubicBezTo>
                    <a:cubicBezTo>
                      <a:pt x="0" y="24"/>
                      <a:pt x="0" y="24"/>
                      <a:pt x="0" y="24"/>
                    </a:cubicBezTo>
                    <a:cubicBezTo>
                      <a:pt x="0" y="11"/>
                      <a:pt x="11" y="0"/>
                      <a:pt x="24" y="0"/>
                    </a:cubicBezTo>
                    <a:cubicBezTo>
                      <a:pt x="850" y="0"/>
                      <a:pt x="850" y="0"/>
                      <a:pt x="850" y="0"/>
                    </a:cubicBezTo>
                    <a:cubicBezTo>
                      <a:pt x="863" y="0"/>
                      <a:pt x="874" y="11"/>
                      <a:pt x="874" y="24"/>
                    </a:cubicBezTo>
                    <a:cubicBezTo>
                      <a:pt x="874" y="850"/>
                      <a:pt x="874" y="850"/>
                      <a:pt x="874" y="850"/>
                    </a:cubicBezTo>
                    <a:cubicBezTo>
                      <a:pt x="874" y="863"/>
                      <a:pt x="863" y="874"/>
                      <a:pt x="850" y="874"/>
                    </a:cubicBezTo>
                    <a:close/>
                    <a:moveTo>
                      <a:pt x="48" y="826"/>
                    </a:moveTo>
                    <a:cubicBezTo>
                      <a:pt x="826" y="826"/>
                      <a:pt x="826" y="826"/>
                      <a:pt x="826" y="826"/>
                    </a:cubicBezTo>
                    <a:cubicBezTo>
                      <a:pt x="826" y="48"/>
                      <a:pt x="826" y="48"/>
                      <a:pt x="826" y="48"/>
                    </a:cubicBezTo>
                    <a:cubicBezTo>
                      <a:pt x="48" y="48"/>
                      <a:pt x="48" y="48"/>
                      <a:pt x="48" y="48"/>
                    </a:cubicBezTo>
                    <a:lnTo>
                      <a:pt x="48" y="826"/>
                    </a:lnTo>
                    <a:close/>
                  </a:path>
                </a:pathLst>
              </a:custGeom>
              <a:solidFill>
                <a:schemeClr val="accent4"/>
              </a:solidFill>
              <a:ln w="19050">
                <a:solidFill>
                  <a:schemeClr val="accent4"/>
                </a:solidFill>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A7753DD8-C621-4847-AABD-6ABE266BCFF1}"/>
              </a:ext>
            </a:extLst>
          </p:cNvPr>
          <p:cNvGrpSpPr/>
          <p:nvPr/>
        </p:nvGrpSpPr>
        <p:grpSpPr>
          <a:xfrm>
            <a:off x="2059728" y="1270313"/>
            <a:ext cx="8461456" cy="4182203"/>
            <a:chOff x="2059728" y="1270313"/>
            <a:chExt cx="8461456" cy="4182203"/>
          </a:xfrm>
        </p:grpSpPr>
        <p:grpSp>
          <p:nvGrpSpPr>
            <p:cNvPr id="48" name="Group 47">
              <a:extLst>
                <a:ext uri="{FF2B5EF4-FFF2-40B4-BE49-F238E27FC236}">
                  <a16:creationId xmlns:a16="http://schemas.microsoft.com/office/drawing/2014/main" id="{1C5859E0-9C56-4591-8A64-4AD92BE5DA80}"/>
                </a:ext>
              </a:extLst>
            </p:cNvPr>
            <p:cNvGrpSpPr/>
            <p:nvPr/>
          </p:nvGrpSpPr>
          <p:grpSpPr>
            <a:xfrm>
              <a:off x="10322260" y="5297398"/>
              <a:ext cx="198924" cy="155118"/>
              <a:chOff x="11363808" y="3887433"/>
              <a:chExt cx="198924" cy="155118"/>
            </a:xfrm>
          </p:grpSpPr>
          <p:sp>
            <p:nvSpPr>
              <p:cNvPr id="52" name="Freeform 9">
                <a:extLst>
                  <a:ext uri="{FF2B5EF4-FFF2-40B4-BE49-F238E27FC236}">
                    <a16:creationId xmlns:a16="http://schemas.microsoft.com/office/drawing/2014/main" id="{2445D393-79BB-485B-9C29-B3AA7917A147}"/>
                  </a:ext>
                </a:extLst>
              </p:cNvPr>
              <p:cNvSpPr>
                <a:spLocks noEditPoints="1"/>
              </p:cNvSpPr>
              <p:nvPr/>
            </p:nvSpPr>
            <p:spPr bwMode="auto">
              <a:xfrm>
                <a:off x="11446450" y="3926001"/>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A89D1074-44C1-497E-95AA-AA90486C08E1}"/>
                  </a:ext>
                </a:extLst>
              </p:cNvPr>
              <p:cNvSpPr>
                <a:spLocks noEditPoints="1"/>
              </p:cNvSpPr>
              <p:nvPr/>
            </p:nvSpPr>
            <p:spPr bwMode="auto">
              <a:xfrm>
                <a:off x="11363808" y="3887433"/>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DD7B51D1-A5AC-452D-B279-54A7C6848424}"/>
                </a:ext>
              </a:extLst>
            </p:cNvPr>
            <p:cNvGrpSpPr/>
            <p:nvPr/>
          </p:nvGrpSpPr>
          <p:grpSpPr>
            <a:xfrm>
              <a:off x="2059728" y="1270313"/>
              <a:ext cx="198924" cy="155118"/>
              <a:chOff x="1453368" y="1325519"/>
              <a:chExt cx="198924" cy="155118"/>
            </a:xfrm>
          </p:grpSpPr>
          <p:sp>
            <p:nvSpPr>
              <p:cNvPr id="50" name="Freeform 9">
                <a:extLst>
                  <a:ext uri="{FF2B5EF4-FFF2-40B4-BE49-F238E27FC236}">
                    <a16:creationId xmlns:a16="http://schemas.microsoft.com/office/drawing/2014/main" id="{E4EDE6F1-0F83-4AC2-84D0-2EA99846282A}"/>
                  </a:ext>
                </a:extLst>
              </p:cNvPr>
              <p:cNvSpPr>
                <a:spLocks noEditPoints="1"/>
              </p:cNvSpPr>
              <p:nvPr/>
            </p:nvSpPr>
            <p:spPr bwMode="auto">
              <a:xfrm>
                <a:off x="1536010" y="1364087"/>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bg1">
                  <a:alpha val="8000"/>
                </a:schemeClr>
              </a:solidFill>
              <a:ln w="25400">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3D8A89-BA76-4562-B27C-823045E3B7D8}"/>
                  </a:ext>
                </a:extLst>
              </p:cNvPr>
              <p:cNvSpPr>
                <a:spLocks noEditPoints="1"/>
              </p:cNvSpPr>
              <p:nvPr/>
            </p:nvSpPr>
            <p:spPr bwMode="auto">
              <a:xfrm>
                <a:off x="1453368" y="1325519"/>
                <a:ext cx="116282" cy="11655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108 w 216"/>
                  <a:gd name="T11" fmla="*/ 48 h 216"/>
                  <a:gd name="T12" fmla="*/ 48 w 216"/>
                  <a:gd name="T13" fmla="*/ 108 h 216"/>
                  <a:gd name="T14" fmla="*/ 108 w 216"/>
                  <a:gd name="T15" fmla="*/ 168 h 216"/>
                  <a:gd name="T16" fmla="*/ 168 w 216"/>
                  <a:gd name="T17" fmla="*/ 108 h 216"/>
                  <a:gd name="T18" fmla="*/ 108 w 216"/>
                  <a:gd name="T19"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cubicBezTo>
                      <a:pt x="48" y="216"/>
                      <a:pt x="0" y="168"/>
                      <a:pt x="0" y="108"/>
                    </a:cubicBezTo>
                    <a:cubicBezTo>
                      <a:pt x="0" y="48"/>
                      <a:pt x="48" y="0"/>
                      <a:pt x="108" y="0"/>
                    </a:cubicBezTo>
                    <a:cubicBezTo>
                      <a:pt x="168" y="0"/>
                      <a:pt x="216" y="48"/>
                      <a:pt x="216" y="108"/>
                    </a:cubicBezTo>
                    <a:cubicBezTo>
                      <a:pt x="216" y="168"/>
                      <a:pt x="168" y="216"/>
                      <a:pt x="108" y="216"/>
                    </a:cubicBezTo>
                    <a:close/>
                    <a:moveTo>
                      <a:pt x="108" y="48"/>
                    </a:moveTo>
                    <a:cubicBezTo>
                      <a:pt x="75" y="48"/>
                      <a:pt x="48" y="75"/>
                      <a:pt x="48" y="108"/>
                    </a:cubicBezTo>
                    <a:cubicBezTo>
                      <a:pt x="48" y="141"/>
                      <a:pt x="75" y="168"/>
                      <a:pt x="108" y="168"/>
                    </a:cubicBezTo>
                    <a:cubicBezTo>
                      <a:pt x="141" y="168"/>
                      <a:pt x="168" y="141"/>
                      <a:pt x="168" y="108"/>
                    </a:cubicBezTo>
                    <a:cubicBezTo>
                      <a:pt x="168" y="75"/>
                      <a:pt x="141" y="48"/>
                      <a:pt x="108" y="48"/>
                    </a:cubicBezTo>
                    <a:close/>
                  </a:path>
                </a:pathLst>
              </a:custGeom>
              <a:solidFill>
                <a:schemeClr val="accent1">
                  <a:lumMod val="60000"/>
                  <a:lumOff val="40000"/>
                </a:schemeClr>
              </a:solidFill>
              <a:ln w="19050">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grpSp>
      </p:grpSp>
      <p:sp>
        <p:nvSpPr>
          <p:cNvPr id="55" name="Text">
            <a:extLst>
              <a:ext uri="{FF2B5EF4-FFF2-40B4-BE49-F238E27FC236}">
                <a16:creationId xmlns:a16="http://schemas.microsoft.com/office/drawing/2014/main" id="{E3C03E06-8B99-4051-870B-DA66CAC3D1F1}"/>
              </a:ext>
            </a:extLst>
          </p:cNvPr>
          <p:cNvSpPr txBox="1">
            <a:spLocks/>
          </p:cNvSpPr>
          <p:nvPr>
            <p:custDataLst>
              <p:tags r:id="rId1"/>
            </p:custDataLst>
          </p:nvPr>
        </p:nvSpPr>
        <p:spPr>
          <a:xfrm>
            <a:off x="2609916" y="2439447"/>
            <a:ext cx="6972168" cy="1519447"/>
          </a:xfrm>
          <a:prstGeom prst="rect">
            <a:avLst/>
          </a:prstGeom>
        </p:spPr>
        <p:txBody>
          <a:bodyPr lIns="91440" tIns="45720" rIns="91440" bIns="45720" anchor="ct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a:lnSpc>
                <a:spcPct val="150000"/>
              </a:lnSpc>
            </a:pPr>
            <a:r>
              <a:rPr lang="en-IN" sz="8000">
                <a:solidFill>
                  <a:schemeClr val="bg1"/>
                </a:solidFill>
                <a:latin typeface="Montserrat"/>
              </a:rPr>
              <a:t>Thank You</a:t>
            </a:r>
            <a:endParaRPr lang="id-ID" sz="8000">
              <a:solidFill>
                <a:schemeClr val="bg1"/>
              </a:solidFill>
              <a:latin typeface="Montserrat"/>
            </a:endParaRPr>
          </a:p>
        </p:txBody>
      </p:sp>
      <p:sp>
        <p:nvSpPr>
          <p:cNvPr id="2" name="Rectangle 1">
            <a:extLst>
              <a:ext uri="{FF2B5EF4-FFF2-40B4-BE49-F238E27FC236}">
                <a16:creationId xmlns:a16="http://schemas.microsoft.com/office/drawing/2014/main" id="{0E8DD1D9-D4AE-4669-8125-E068A0AC8E20}"/>
              </a:ext>
            </a:extLst>
          </p:cNvPr>
          <p:cNvSpPr/>
          <p:nvPr/>
        </p:nvSpPr>
        <p:spPr>
          <a:xfrm>
            <a:off x="2627" y="6072351"/>
            <a:ext cx="12191998" cy="315310"/>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091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2">
            <a:extLst>
              <a:ext uri="{FF2B5EF4-FFF2-40B4-BE49-F238E27FC236}">
                <a16:creationId xmlns:a16="http://schemas.microsoft.com/office/drawing/2014/main" id="{B2F7B43B-3C51-40B0-A6F3-77AAA1C35F7D}"/>
              </a:ext>
            </a:extLst>
          </p:cNvPr>
          <p:cNvSpPr txBox="1">
            <a:spLocks/>
          </p:cNvSpPr>
          <p:nvPr/>
        </p:nvSpPr>
        <p:spPr>
          <a:xfrm>
            <a:off x="3908181" y="548696"/>
            <a:ext cx="4375639" cy="547956"/>
          </a:xfrm>
          <a:prstGeom prst="rect">
            <a:avLst/>
          </a:prstGeom>
        </p:spPr>
        <p:txBody>
          <a:bodyPr lIns="91440" tIns="45720" rIns="91440" bIns="45720" anchor="t"/>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endParaRPr lang="en-US" dirty="0">
              <a:solidFill>
                <a:schemeClr val="bg1"/>
              </a:solidFill>
            </a:endParaRPr>
          </a:p>
        </p:txBody>
      </p:sp>
      <p:sp>
        <p:nvSpPr>
          <p:cNvPr id="2" name="TextBox 1">
            <a:extLst>
              <a:ext uri="{FF2B5EF4-FFF2-40B4-BE49-F238E27FC236}">
                <a16:creationId xmlns:a16="http://schemas.microsoft.com/office/drawing/2014/main" id="{58D20C66-6303-4940-BFC9-CE0743A4B29F}"/>
              </a:ext>
            </a:extLst>
          </p:cNvPr>
          <p:cNvSpPr txBox="1"/>
          <p:nvPr/>
        </p:nvSpPr>
        <p:spPr>
          <a:xfrm>
            <a:off x="1628114" y="2112355"/>
            <a:ext cx="8935772" cy="32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800" b="0" i="0" dirty="0">
                <a:solidFill>
                  <a:srgbClr val="CECAC3"/>
                </a:solidFill>
                <a:effectLst/>
                <a:latin typeface="source-serif-pro"/>
              </a:rPr>
              <a:t>EDA is an important step in any Data Analysis or Data Science project. EDA is the process of investigating the dataset to discover patterns, and anomalies (outliers), and form hypotheses based on our understanding of the dataset.</a:t>
            </a:r>
            <a:endParaRPr lang="en-US" sz="2400" dirty="0">
              <a:solidFill>
                <a:schemeClr val="tx1">
                  <a:lumMod val="10000"/>
                  <a:lumOff val="90000"/>
                </a:schemeClr>
              </a:solidFill>
              <a:latin typeface="Nexa Bold"/>
              <a:cs typeface="Calibri"/>
            </a:endParaRPr>
          </a:p>
        </p:txBody>
      </p:sp>
      <p:sp>
        <p:nvSpPr>
          <p:cNvPr id="6" name="TextBox 5">
            <a:extLst>
              <a:ext uri="{FF2B5EF4-FFF2-40B4-BE49-F238E27FC236}">
                <a16:creationId xmlns:a16="http://schemas.microsoft.com/office/drawing/2014/main" id="{62D78C78-9E25-B1C1-0A5E-C96968B0D5BD}"/>
              </a:ext>
            </a:extLst>
          </p:cNvPr>
          <p:cNvSpPr txBox="1"/>
          <p:nvPr/>
        </p:nvSpPr>
        <p:spPr>
          <a:xfrm>
            <a:off x="834189" y="686398"/>
            <a:ext cx="113578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i="0" dirty="0">
                <a:solidFill>
                  <a:schemeClr val="bg1"/>
                </a:solidFill>
                <a:effectLst/>
                <a:latin typeface="sohne"/>
              </a:rPr>
              <a:t>(EDA)Exploratory Data Analysis Project using Python.</a:t>
            </a:r>
          </a:p>
        </p:txBody>
      </p:sp>
    </p:spTree>
    <p:extLst>
      <p:ext uri="{BB962C8B-B14F-4D97-AF65-F5344CB8AC3E}">
        <p14:creationId xmlns:p14="http://schemas.microsoft.com/office/powerpoint/2010/main" val="3589500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FD901-22C5-71F7-8E8B-514C07A4E586}"/>
              </a:ext>
            </a:extLst>
          </p:cNvPr>
          <p:cNvSpPr txBox="1"/>
          <p:nvPr/>
        </p:nvSpPr>
        <p:spPr>
          <a:xfrm>
            <a:off x="1371600" y="957437"/>
            <a:ext cx="9448800" cy="4461862"/>
          </a:xfrm>
          <a:prstGeom prst="rect">
            <a:avLst/>
          </a:prstGeom>
          <a:noFill/>
        </p:spPr>
        <p:txBody>
          <a:bodyPr wrap="square">
            <a:spAutoFit/>
          </a:bodyPr>
          <a:lstStyle/>
          <a:p>
            <a:pPr>
              <a:lnSpc>
                <a:spcPct val="150000"/>
              </a:lnSpc>
            </a:pPr>
            <a:r>
              <a:rPr lang="en-US" sz="2400" b="0" i="0" dirty="0">
                <a:solidFill>
                  <a:srgbClr val="CECAC3"/>
                </a:solidFill>
                <a:effectLst/>
                <a:latin typeface="Montserrat" panose="00000500000000000000" pitchFamily="2" charset="0"/>
              </a:rPr>
              <a:t>EDA involves generating summary statistics for numerical data in the dataset and creating various graphical representations to understand the data better. In this article, we will understand EDA with the help of an example dataset. We will use </a:t>
            </a:r>
            <a:r>
              <a:rPr lang="en-US" sz="2400" b="1" i="0" dirty="0">
                <a:solidFill>
                  <a:srgbClr val="CECAC3"/>
                </a:solidFill>
                <a:effectLst/>
                <a:latin typeface="Montserrat" panose="00000500000000000000" pitchFamily="2" charset="0"/>
              </a:rPr>
              <a:t>Python</a:t>
            </a:r>
            <a:r>
              <a:rPr lang="en-US" sz="2400" b="0" i="0" dirty="0">
                <a:solidFill>
                  <a:srgbClr val="CECAC3"/>
                </a:solidFill>
                <a:effectLst/>
                <a:latin typeface="Montserrat" panose="00000500000000000000" pitchFamily="2" charset="0"/>
              </a:rPr>
              <a:t> language for this purpose.</a:t>
            </a:r>
          </a:p>
          <a:p>
            <a:pPr>
              <a:lnSpc>
                <a:spcPct val="150000"/>
              </a:lnSpc>
            </a:pPr>
            <a:endParaRPr lang="en-US" sz="2400" dirty="0">
              <a:solidFill>
                <a:srgbClr val="CECAC3"/>
              </a:solidFill>
              <a:latin typeface="Montserrat" panose="00000500000000000000" pitchFamily="2" charset="0"/>
              <a:cs typeface="Calibri"/>
            </a:endParaRPr>
          </a:p>
          <a:p>
            <a:pPr>
              <a:lnSpc>
                <a:spcPct val="150000"/>
              </a:lnSpc>
            </a:pPr>
            <a:r>
              <a:rPr lang="en-US" sz="2400" b="0" i="0" dirty="0">
                <a:solidFill>
                  <a:srgbClr val="CECAC3"/>
                </a:solidFill>
                <a:effectLst/>
                <a:latin typeface="Montserrat" panose="00000500000000000000" pitchFamily="2" charset="0"/>
              </a:rPr>
              <a:t>In this dataset, we used Pandas, </a:t>
            </a:r>
            <a:r>
              <a:rPr lang="en-US" sz="2400" b="0" i="0" dirty="0" err="1">
                <a:solidFill>
                  <a:srgbClr val="CECAC3"/>
                </a:solidFill>
                <a:effectLst/>
                <a:latin typeface="Montserrat" panose="00000500000000000000" pitchFamily="2" charset="0"/>
              </a:rPr>
              <a:t>Numpy</a:t>
            </a:r>
            <a:r>
              <a:rPr lang="en-US" sz="2400" b="0" i="0" dirty="0">
                <a:solidFill>
                  <a:srgbClr val="CECAC3"/>
                </a:solidFill>
                <a:effectLst/>
                <a:latin typeface="Montserrat" panose="00000500000000000000" pitchFamily="2" charset="0"/>
              </a:rPr>
              <a:t>, matplotlib, seaborn, and </a:t>
            </a:r>
            <a:r>
              <a:rPr lang="en-US" sz="2400" b="0" i="0" dirty="0" err="1">
                <a:solidFill>
                  <a:srgbClr val="CECAC3"/>
                </a:solidFill>
                <a:effectLst/>
                <a:latin typeface="Montserrat" panose="00000500000000000000" pitchFamily="2" charset="0"/>
              </a:rPr>
              <a:t>opendatasets</a:t>
            </a:r>
            <a:r>
              <a:rPr lang="en-US" sz="2400" b="0" i="0" dirty="0">
                <a:solidFill>
                  <a:srgbClr val="CECAC3"/>
                </a:solidFill>
                <a:effectLst/>
                <a:latin typeface="Montserrat" panose="00000500000000000000" pitchFamily="2" charset="0"/>
              </a:rPr>
              <a:t> libraries.</a:t>
            </a:r>
            <a:endParaRPr lang="en-IN" sz="2400" dirty="0">
              <a:solidFill>
                <a:schemeClr val="bg1">
                  <a:lumMod val="85000"/>
                </a:schemeClr>
              </a:solidFill>
              <a:latin typeface="Montserrat" panose="00000500000000000000" pitchFamily="2" charset="0"/>
              <a:cs typeface="Calibri"/>
            </a:endParaRPr>
          </a:p>
        </p:txBody>
      </p:sp>
      <p:sp>
        <p:nvSpPr>
          <p:cNvPr id="6" name="Rectangle: Rounded Corners 5">
            <a:extLst>
              <a:ext uri="{FF2B5EF4-FFF2-40B4-BE49-F238E27FC236}">
                <a16:creationId xmlns:a16="http://schemas.microsoft.com/office/drawing/2014/main" id="{89949243-657B-17C5-1E57-B4AD1358D324}"/>
              </a:ext>
            </a:extLst>
          </p:cNvPr>
          <p:cNvSpPr/>
          <p:nvPr/>
        </p:nvSpPr>
        <p:spPr>
          <a:xfrm>
            <a:off x="481263" y="5855368"/>
            <a:ext cx="11245516" cy="657727"/>
          </a:xfrm>
          <a:prstGeom prst="roundRect">
            <a:avLst/>
          </a:prstGeom>
          <a:solidFill>
            <a:srgbClr val="1B1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376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1D681D-0619-3B31-569F-FE41DE587095}"/>
              </a:ext>
            </a:extLst>
          </p:cNvPr>
          <p:cNvSpPr txBox="1"/>
          <p:nvPr/>
        </p:nvSpPr>
        <p:spPr>
          <a:xfrm>
            <a:off x="729915" y="644071"/>
            <a:ext cx="10732169" cy="4656916"/>
          </a:xfrm>
          <a:prstGeom prst="rect">
            <a:avLst/>
          </a:prstGeom>
          <a:noFill/>
        </p:spPr>
        <p:txBody>
          <a:bodyPr wrap="square">
            <a:spAutoFit/>
          </a:bodyPr>
          <a:lstStyle/>
          <a:p>
            <a:pPr algn="l">
              <a:lnSpc>
                <a:spcPct val="150000"/>
              </a:lnSpc>
            </a:pPr>
            <a:r>
              <a:rPr lang="en-US" sz="2000" b="0" i="0" dirty="0">
                <a:solidFill>
                  <a:srgbClr val="CECAC3"/>
                </a:solidFill>
                <a:effectLst/>
                <a:latin typeface="Montserrat" panose="00000500000000000000" pitchFamily="2" charset="0"/>
              </a:rPr>
              <a:t>The objective of the project is to understand EDA concepts and the main theme of this project is to deliver insights to understand customer demands better and thus help developers to popularize the product(App).</a:t>
            </a:r>
          </a:p>
          <a:p>
            <a:pPr algn="l">
              <a:lnSpc>
                <a:spcPct val="150000"/>
              </a:lnSpc>
            </a:pPr>
            <a:r>
              <a:rPr lang="en-US" sz="2000" b="0" i="0" dirty="0">
                <a:solidFill>
                  <a:srgbClr val="CECAC3"/>
                </a:solidFill>
                <a:effectLst/>
                <a:latin typeface="Montserrat" panose="00000500000000000000" pitchFamily="2" charset="0"/>
              </a:rPr>
              <a:t>Here’s the step-by-step outline of the project :</a:t>
            </a:r>
          </a:p>
          <a:p>
            <a:pPr algn="l">
              <a:lnSpc>
                <a:spcPct val="150000"/>
              </a:lnSpc>
            </a:pPr>
            <a:endParaRPr lang="en-US" sz="2000" b="0" i="0" dirty="0">
              <a:solidFill>
                <a:srgbClr val="CECAC3"/>
              </a:solidFill>
              <a:effectLst/>
              <a:latin typeface="Montserrat" panose="00000500000000000000" pitchFamily="2" charset="0"/>
            </a:endParaRPr>
          </a:p>
          <a:p>
            <a:pPr marL="457200" indent="-457200" algn="l">
              <a:lnSpc>
                <a:spcPct val="150000"/>
              </a:lnSpc>
              <a:buFont typeface="+mj-lt"/>
              <a:buAutoNum type="arabicPeriod"/>
            </a:pPr>
            <a:r>
              <a:rPr lang="en-US" sz="2000" b="0" i="0" dirty="0">
                <a:solidFill>
                  <a:srgbClr val="CECAC3"/>
                </a:solidFill>
                <a:effectLst/>
                <a:latin typeface="Montserrat" panose="00000500000000000000" pitchFamily="2" charset="0"/>
              </a:rPr>
              <a:t>Download the dataset from internet</a:t>
            </a:r>
            <a:r>
              <a:rPr lang="en-US" sz="2000" dirty="0">
                <a:solidFill>
                  <a:srgbClr val="CECAC3"/>
                </a:solidFill>
                <a:latin typeface="Montserrat" panose="00000500000000000000" pitchFamily="2" charset="0"/>
              </a:rPr>
              <a:t>.</a:t>
            </a:r>
            <a:endParaRPr lang="en-US" sz="2000" b="0" i="0" dirty="0">
              <a:solidFill>
                <a:srgbClr val="CECAC3"/>
              </a:solidFill>
              <a:effectLst/>
              <a:latin typeface="Montserrat" panose="00000500000000000000" pitchFamily="2" charset="0"/>
            </a:endParaRPr>
          </a:p>
          <a:p>
            <a:pPr marL="457200" indent="-457200" algn="l">
              <a:lnSpc>
                <a:spcPct val="150000"/>
              </a:lnSpc>
              <a:buFont typeface="+mj-lt"/>
              <a:buAutoNum type="arabicPeriod"/>
            </a:pPr>
            <a:r>
              <a:rPr lang="en-US" sz="2000" b="0" i="0" dirty="0">
                <a:solidFill>
                  <a:srgbClr val="CECAC3"/>
                </a:solidFill>
                <a:effectLst/>
                <a:latin typeface="Montserrat" panose="00000500000000000000" pitchFamily="2" charset="0"/>
              </a:rPr>
              <a:t>Data Preparation and Cleaning.</a:t>
            </a:r>
          </a:p>
          <a:p>
            <a:pPr marL="457200" indent="-457200" algn="l">
              <a:lnSpc>
                <a:spcPct val="150000"/>
              </a:lnSpc>
              <a:buFont typeface="+mj-lt"/>
              <a:buAutoNum type="arabicPeriod"/>
            </a:pPr>
            <a:r>
              <a:rPr lang="en-US" sz="2000" b="0" i="0" dirty="0">
                <a:solidFill>
                  <a:srgbClr val="CECAC3"/>
                </a:solidFill>
                <a:effectLst/>
                <a:latin typeface="Montserrat" panose="00000500000000000000" pitchFamily="2" charset="0"/>
              </a:rPr>
              <a:t>Exploratory Analysis and Visualizations.</a:t>
            </a:r>
          </a:p>
          <a:p>
            <a:pPr marL="457200" indent="-457200" algn="l">
              <a:lnSpc>
                <a:spcPct val="150000"/>
              </a:lnSpc>
              <a:buFont typeface="+mj-lt"/>
              <a:buAutoNum type="arabicPeriod"/>
            </a:pPr>
            <a:r>
              <a:rPr lang="en-US" sz="2000" b="0" i="0" dirty="0">
                <a:solidFill>
                  <a:srgbClr val="CECAC3"/>
                </a:solidFill>
                <a:effectLst/>
                <a:latin typeface="Montserrat" panose="00000500000000000000" pitchFamily="2" charset="0"/>
              </a:rPr>
              <a:t>Question and Answers.</a:t>
            </a:r>
          </a:p>
          <a:p>
            <a:pPr marL="457200" indent="-457200" algn="l">
              <a:lnSpc>
                <a:spcPct val="150000"/>
              </a:lnSpc>
              <a:buFont typeface="+mj-lt"/>
              <a:buAutoNum type="arabicPeriod"/>
            </a:pPr>
            <a:r>
              <a:rPr lang="en-US" sz="2000" b="0" i="0" dirty="0">
                <a:solidFill>
                  <a:srgbClr val="CECAC3"/>
                </a:solidFill>
                <a:effectLst/>
                <a:latin typeface="Montserrat" panose="00000500000000000000" pitchFamily="2" charset="0"/>
              </a:rPr>
              <a:t>Summary and Conclusion.</a:t>
            </a:r>
          </a:p>
        </p:txBody>
      </p:sp>
      <p:sp>
        <p:nvSpPr>
          <p:cNvPr id="5" name="Rectangle: Rounded Corners 4">
            <a:extLst>
              <a:ext uri="{FF2B5EF4-FFF2-40B4-BE49-F238E27FC236}">
                <a16:creationId xmlns:a16="http://schemas.microsoft.com/office/drawing/2014/main" id="{EC0DBFE4-EC94-532E-3A4A-3B9E78DF9CBD}"/>
              </a:ext>
            </a:extLst>
          </p:cNvPr>
          <p:cNvSpPr/>
          <p:nvPr/>
        </p:nvSpPr>
        <p:spPr>
          <a:xfrm>
            <a:off x="481263" y="5855368"/>
            <a:ext cx="11245516" cy="657727"/>
          </a:xfrm>
          <a:prstGeom prst="roundRect">
            <a:avLst/>
          </a:prstGeom>
          <a:solidFill>
            <a:srgbClr val="1B1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83774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A_库_矩形 23">
            <a:extLst>
              <a:ext uri="{FF2B5EF4-FFF2-40B4-BE49-F238E27FC236}">
                <a16:creationId xmlns:a16="http://schemas.microsoft.com/office/drawing/2014/main" id="{795C5C5D-71FD-4BCD-81F3-D30A27FF9FF8}"/>
              </a:ext>
            </a:extLst>
          </p:cNvPr>
          <p:cNvSpPr/>
          <p:nvPr>
            <p:custDataLst>
              <p:tags r:id="rId1"/>
            </p:custDataLst>
          </p:nvPr>
        </p:nvSpPr>
        <p:spPr>
          <a:xfrm>
            <a:off x="892547" y="1237870"/>
            <a:ext cx="9871706" cy="4448013"/>
          </a:xfrm>
          <a:prstGeom prst="rect">
            <a:avLst/>
          </a:prstGeom>
        </p:spPr>
        <p:txBody>
          <a:bodyPr wrap="square" lIns="91440" tIns="45720" rIns="91440" bIns="45720" anchor="t">
            <a:spAutoFit/>
          </a:bodyPr>
          <a:lstStyle/>
          <a:p>
            <a:pPr>
              <a:lnSpc>
                <a:spcPct val="150000"/>
              </a:lnSpc>
            </a:pPr>
            <a:r>
              <a:rPr lang="en-US" sz="3200" b="0" i="0" dirty="0">
                <a:solidFill>
                  <a:srgbClr val="CECAC3"/>
                </a:solidFill>
                <a:effectLst/>
                <a:latin typeface="source-serif-pro"/>
              </a:rPr>
              <a:t>EDA involves generating summary statistics for numerical data in the dataset and creating various graphical representations to understand the data better. In this article, we will understand EDA with the help of an example dataset. We will use </a:t>
            </a:r>
            <a:r>
              <a:rPr lang="en-US" sz="3200" b="1" i="0" dirty="0">
                <a:solidFill>
                  <a:srgbClr val="CECAC3"/>
                </a:solidFill>
                <a:effectLst/>
                <a:latin typeface="source-serif-pro"/>
              </a:rPr>
              <a:t>Python</a:t>
            </a:r>
            <a:r>
              <a:rPr lang="en-US" sz="3200" b="0" i="0" dirty="0">
                <a:solidFill>
                  <a:srgbClr val="CECAC3"/>
                </a:solidFill>
                <a:effectLst/>
                <a:latin typeface="source-serif-pro"/>
              </a:rPr>
              <a:t> language for this purpose.</a:t>
            </a:r>
            <a:endParaRPr lang="en-IN" sz="3200" dirty="0">
              <a:solidFill>
                <a:schemeClr val="bg1">
                  <a:lumMod val="85000"/>
                </a:schemeClr>
              </a:solidFill>
              <a:cs typeface="Calibri"/>
            </a:endParaRPr>
          </a:p>
        </p:txBody>
      </p:sp>
      <p:sp>
        <p:nvSpPr>
          <p:cNvPr id="2" name="Rectangle 1">
            <a:extLst>
              <a:ext uri="{FF2B5EF4-FFF2-40B4-BE49-F238E27FC236}">
                <a16:creationId xmlns:a16="http://schemas.microsoft.com/office/drawing/2014/main" id="{AE8C3AE1-545C-4868-9CCC-F43F63A3907F}"/>
              </a:ext>
            </a:extLst>
          </p:cNvPr>
          <p:cNvSpPr/>
          <p:nvPr/>
        </p:nvSpPr>
        <p:spPr>
          <a:xfrm>
            <a:off x="659523" y="6059213"/>
            <a:ext cx="2719551" cy="262759"/>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098C89-4776-473B-99D8-FBFF7D940E07}"/>
              </a:ext>
            </a:extLst>
          </p:cNvPr>
          <p:cNvSpPr/>
          <p:nvPr/>
        </p:nvSpPr>
        <p:spPr>
          <a:xfrm>
            <a:off x="10486695" y="6059214"/>
            <a:ext cx="1051034" cy="262758"/>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30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A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B493-7C6C-491D-BA22-CA073CE5ADEA}"/>
              </a:ext>
            </a:extLst>
          </p:cNvPr>
          <p:cNvSpPr/>
          <p:nvPr/>
        </p:nvSpPr>
        <p:spPr>
          <a:xfrm>
            <a:off x="2627" y="6019798"/>
            <a:ext cx="12191999" cy="315311"/>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F0FFDB-A993-4605-95C6-8F0A15570457}"/>
              </a:ext>
            </a:extLst>
          </p:cNvPr>
          <p:cNvSpPr txBox="1"/>
          <p:nvPr/>
        </p:nvSpPr>
        <p:spPr>
          <a:xfrm>
            <a:off x="3517067" y="522891"/>
            <a:ext cx="35577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lumMod val="95000"/>
                  </a:schemeClr>
                </a:solidFill>
                <a:latin typeface="Montserrat"/>
                <a:ea typeface="+mn-lt"/>
                <a:cs typeface="+mn-lt"/>
              </a:rPr>
              <a:t>Technologies Used</a:t>
            </a:r>
          </a:p>
        </p:txBody>
      </p:sp>
      <p:sp>
        <p:nvSpPr>
          <p:cNvPr id="9" name="TextBox 8">
            <a:extLst>
              <a:ext uri="{FF2B5EF4-FFF2-40B4-BE49-F238E27FC236}">
                <a16:creationId xmlns:a16="http://schemas.microsoft.com/office/drawing/2014/main" id="{6FE9B1CF-07DC-9FB3-F71E-C819EB780A61}"/>
              </a:ext>
            </a:extLst>
          </p:cNvPr>
          <p:cNvSpPr txBox="1"/>
          <p:nvPr/>
        </p:nvSpPr>
        <p:spPr>
          <a:xfrm>
            <a:off x="1122946" y="1562207"/>
            <a:ext cx="9561095" cy="4195251"/>
          </a:xfrm>
          <a:prstGeom prst="rect">
            <a:avLst/>
          </a:prstGeom>
          <a:noFill/>
        </p:spPr>
        <p:txBody>
          <a:bodyPr wrap="square">
            <a:spAutoFit/>
          </a:bodyPr>
          <a:lstStyle/>
          <a:p>
            <a:pPr algn="l">
              <a:lnSpc>
                <a:spcPct val="150000"/>
              </a:lnSpc>
            </a:pPr>
            <a:r>
              <a:rPr lang="en-US" sz="2000" b="1" i="1" u="sng" dirty="0" err="1">
                <a:solidFill>
                  <a:srgbClr val="CECAC3"/>
                </a:solidFill>
                <a:effectLst/>
                <a:latin typeface="Montserrat" panose="00000500000000000000" pitchFamily="2" charset="0"/>
                <a:hlinkClick r:id="rId2"/>
              </a:rPr>
              <a:t>Opendatasets</a:t>
            </a:r>
            <a:r>
              <a:rPr lang="en-US" sz="2000" b="1" i="1" u="sng" dirty="0">
                <a:solidFill>
                  <a:srgbClr val="CECAC3"/>
                </a:solidFill>
                <a:effectLst/>
                <a:latin typeface="Montserrat" panose="00000500000000000000" pitchFamily="2" charset="0"/>
                <a:hlinkClick r:id="rId2"/>
              </a:rPr>
              <a:t> library :</a:t>
            </a:r>
            <a:endParaRPr lang="en-US" sz="2000" b="1" i="0" dirty="0">
              <a:solidFill>
                <a:srgbClr val="CECAC3"/>
              </a:solidFill>
              <a:effectLst/>
              <a:latin typeface="Montserrat" panose="00000500000000000000" pitchFamily="2" charset="0"/>
            </a:endParaRPr>
          </a:p>
          <a:p>
            <a:pPr algn="l">
              <a:lnSpc>
                <a:spcPct val="150000"/>
              </a:lnSpc>
            </a:pPr>
            <a:r>
              <a:rPr lang="en-US" sz="2000" b="0" i="0" dirty="0">
                <a:solidFill>
                  <a:schemeClr val="bg1">
                    <a:lumMod val="85000"/>
                  </a:schemeClr>
                </a:solidFill>
                <a:effectLst/>
                <a:latin typeface="Montserrat" panose="00000500000000000000" pitchFamily="2" charset="0"/>
              </a:rPr>
              <a:t>A curated collection of datasets for data analysis &amp; machine learning, downloadable with a single Python command. where can download the dataset by providing the URL of the dataset.</a:t>
            </a:r>
          </a:p>
          <a:p>
            <a:pPr algn="l">
              <a:lnSpc>
                <a:spcPct val="150000"/>
              </a:lnSpc>
            </a:pPr>
            <a:endParaRPr lang="en-US" sz="2000" b="0" i="0" dirty="0">
              <a:solidFill>
                <a:srgbClr val="CECAC3"/>
              </a:solidFill>
              <a:effectLst/>
              <a:latin typeface="Montserrat" panose="00000500000000000000" pitchFamily="2" charset="0"/>
            </a:endParaRPr>
          </a:p>
          <a:p>
            <a:pPr algn="l">
              <a:lnSpc>
                <a:spcPct val="150000"/>
              </a:lnSpc>
            </a:pPr>
            <a:r>
              <a:rPr lang="en-US" sz="2000" b="1" i="1" u="sng" dirty="0">
                <a:solidFill>
                  <a:srgbClr val="CECAC3"/>
                </a:solidFill>
                <a:effectLst/>
                <a:latin typeface="Montserrat" panose="00000500000000000000" pitchFamily="2" charset="0"/>
                <a:hlinkClick r:id="rId3"/>
              </a:rPr>
              <a:t>Pandas library :</a:t>
            </a:r>
            <a:endParaRPr lang="en-US" sz="2000" b="1" i="0" dirty="0">
              <a:solidFill>
                <a:srgbClr val="CECAC3"/>
              </a:solidFill>
              <a:effectLst/>
              <a:latin typeface="Montserrat" panose="00000500000000000000" pitchFamily="2" charset="0"/>
            </a:endParaRPr>
          </a:p>
          <a:p>
            <a:pPr algn="l">
              <a:lnSpc>
                <a:spcPct val="150000"/>
              </a:lnSpc>
            </a:pPr>
            <a:r>
              <a:rPr lang="en-US" sz="2000" b="0" i="0" dirty="0">
                <a:solidFill>
                  <a:srgbClr val="CECAC3"/>
                </a:solidFill>
                <a:effectLst/>
                <a:latin typeface="Montserrat" panose="00000500000000000000" pitchFamily="2" charset="0"/>
              </a:rPr>
              <a:t>pandas is an open-source library built on top of </a:t>
            </a:r>
            <a:r>
              <a:rPr lang="en-US" sz="2000" b="0" i="0" dirty="0" err="1">
                <a:solidFill>
                  <a:srgbClr val="CECAC3"/>
                </a:solidFill>
                <a:effectLst/>
                <a:latin typeface="Montserrat" panose="00000500000000000000" pitchFamily="2" charset="0"/>
              </a:rPr>
              <a:t>numpy</a:t>
            </a:r>
            <a:r>
              <a:rPr lang="en-US" sz="2000" b="0" i="0" dirty="0">
                <a:solidFill>
                  <a:srgbClr val="CECAC3"/>
                </a:solidFill>
                <a:effectLst/>
                <a:latin typeface="Montserrat" panose="00000500000000000000" pitchFamily="2" charset="0"/>
              </a:rPr>
              <a:t> providing high performance, easy to use data structures and data analysis tools for python. It allows for fast analysis and data cleaning and preparation.</a:t>
            </a:r>
          </a:p>
        </p:txBody>
      </p:sp>
    </p:spTree>
    <p:extLst>
      <p:ext uri="{BB962C8B-B14F-4D97-AF65-F5344CB8AC3E}">
        <p14:creationId xmlns:p14="http://schemas.microsoft.com/office/powerpoint/2010/main" val="1373725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08B493-7C6C-491D-BA22-CA073CE5ADEA}"/>
              </a:ext>
            </a:extLst>
          </p:cNvPr>
          <p:cNvSpPr/>
          <p:nvPr/>
        </p:nvSpPr>
        <p:spPr>
          <a:xfrm>
            <a:off x="0" y="6129983"/>
            <a:ext cx="12191999" cy="315311"/>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E9B1CF-07DC-9FB3-F71E-C819EB780A61}"/>
              </a:ext>
            </a:extLst>
          </p:cNvPr>
          <p:cNvSpPr txBox="1"/>
          <p:nvPr/>
        </p:nvSpPr>
        <p:spPr>
          <a:xfrm>
            <a:off x="601578" y="403384"/>
            <a:ext cx="11044990" cy="5580246"/>
          </a:xfrm>
          <a:prstGeom prst="rect">
            <a:avLst/>
          </a:prstGeom>
          <a:noFill/>
        </p:spPr>
        <p:txBody>
          <a:bodyPr wrap="square">
            <a:spAutoFit/>
          </a:bodyPr>
          <a:lstStyle/>
          <a:p>
            <a:pPr algn="l">
              <a:lnSpc>
                <a:spcPct val="150000"/>
              </a:lnSpc>
            </a:pPr>
            <a:r>
              <a:rPr lang="en-US" sz="2000" b="1" i="0" u="sng" dirty="0" err="1">
                <a:solidFill>
                  <a:srgbClr val="CECAC3"/>
                </a:solidFill>
                <a:effectLst/>
                <a:latin typeface="Montserrat" panose="00000500000000000000" pitchFamily="2" charset="0"/>
                <a:hlinkClick r:id="rId2"/>
              </a:rPr>
              <a:t>Numpy</a:t>
            </a:r>
            <a:r>
              <a:rPr lang="en-US" sz="2000" b="1" i="0" u="sng" dirty="0">
                <a:solidFill>
                  <a:srgbClr val="CECAC3"/>
                </a:solidFill>
                <a:effectLst/>
                <a:latin typeface="Montserrat" panose="00000500000000000000" pitchFamily="2" charset="0"/>
                <a:hlinkClick r:id="rId2"/>
              </a:rPr>
              <a:t> library:</a:t>
            </a:r>
            <a:endParaRPr lang="en-US" sz="2000" b="1" i="0" dirty="0">
              <a:solidFill>
                <a:srgbClr val="CECAC3"/>
              </a:solidFill>
              <a:effectLst/>
              <a:latin typeface="Montserrat" panose="00000500000000000000" pitchFamily="2" charset="0"/>
            </a:endParaRPr>
          </a:p>
          <a:p>
            <a:pPr algn="l">
              <a:lnSpc>
                <a:spcPct val="150000"/>
              </a:lnSpc>
            </a:pPr>
            <a:r>
              <a:rPr lang="en-US" sz="2000" b="0" i="0" dirty="0">
                <a:solidFill>
                  <a:srgbClr val="CECAC3"/>
                </a:solidFill>
                <a:effectLst/>
                <a:latin typeface="Montserrat" panose="00000500000000000000" pitchFamily="2" charset="0"/>
              </a:rPr>
              <a:t>NumPy is a library for Python that adds support for large, multi-dimensional arrays and matrices, along with a large collection of high-level mathematical functions to operate on these arrays.</a:t>
            </a:r>
          </a:p>
          <a:p>
            <a:pPr algn="l">
              <a:lnSpc>
                <a:spcPct val="150000"/>
              </a:lnSpc>
            </a:pPr>
            <a:endParaRPr lang="en-US" sz="2000" b="0" i="0" dirty="0">
              <a:solidFill>
                <a:srgbClr val="CECAC3"/>
              </a:solidFill>
              <a:effectLst/>
              <a:latin typeface="Montserrat" panose="00000500000000000000" pitchFamily="2" charset="0"/>
            </a:endParaRPr>
          </a:p>
          <a:p>
            <a:pPr algn="l">
              <a:lnSpc>
                <a:spcPct val="150000"/>
              </a:lnSpc>
            </a:pPr>
            <a:r>
              <a:rPr lang="en-US" sz="2000" b="1" i="0" u="sng" dirty="0">
                <a:solidFill>
                  <a:srgbClr val="CECAC3"/>
                </a:solidFill>
                <a:effectLst/>
                <a:latin typeface="Montserrat" panose="00000500000000000000" pitchFamily="2" charset="0"/>
                <a:hlinkClick r:id="rId3"/>
              </a:rPr>
              <a:t>Matplotlib library :</a:t>
            </a:r>
            <a:endParaRPr lang="en-US" sz="2000" b="1" i="0" dirty="0">
              <a:solidFill>
                <a:srgbClr val="CECAC3"/>
              </a:solidFill>
              <a:effectLst/>
              <a:latin typeface="Montserrat" panose="00000500000000000000" pitchFamily="2" charset="0"/>
            </a:endParaRPr>
          </a:p>
          <a:p>
            <a:pPr algn="l">
              <a:lnSpc>
                <a:spcPct val="150000"/>
              </a:lnSpc>
            </a:pPr>
            <a:r>
              <a:rPr lang="en-US" sz="2000" b="0" i="0" dirty="0">
                <a:solidFill>
                  <a:srgbClr val="CECAC3"/>
                </a:solidFill>
                <a:effectLst/>
                <a:latin typeface="Montserrat" panose="00000500000000000000" pitchFamily="2" charset="0"/>
              </a:rPr>
              <a:t>Matplotlib is a comprehensive library for creating static, animated, and interactive visualizations in Python.</a:t>
            </a:r>
          </a:p>
          <a:p>
            <a:pPr algn="l">
              <a:lnSpc>
                <a:spcPct val="150000"/>
              </a:lnSpc>
            </a:pPr>
            <a:endParaRPr lang="en-US" sz="2000" b="0" i="0" dirty="0">
              <a:solidFill>
                <a:srgbClr val="CECAC3"/>
              </a:solidFill>
              <a:effectLst/>
              <a:latin typeface="Montserrat" panose="00000500000000000000" pitchFamily="2" charset="0"/>
            </a:endParaRPr>
          </a:p>
          <a:p>
            <a:pPr algn="l">
              <a:lnSpc>
                <a:spcPct val="150000"/>
              </a:lnSpc>
            </a:pPr>
            <a:r>
              <a:rPr lang="en-US" sz="2000" b="1" i="0" u="sng" dirty="0">
                <a:solidFill>
                  <a:srgbClr val="CECAC3"/>
                </a:solidFill>
                <a:effectLst/>
                <a:latin typeface="Montserrat" panose="00000500000000000000" pitchFamily="2" charset="0"/>
                <a:hlinkClick r:id="rId4"/>
              </a:rPr>
              <a:t>Seaborn library :</a:t>
            </a:r>
            <a:endParaRPr lang="en-US" sz="2000" b="1" i="0" dirty="0">
              <a:solidFill>
                <a:srgbClr val="CECAC3"/>
              </a:solidFill>
              <a:effectLst/>
              <a:latin typeface="Montserrat" panose="00000500000000000000" pitchFamily="2" charset="0"/>
            </a:endParaRPr>
          </a:p>
          <a:p>
            <a:pPr algn="l">
              <a:lnSpc>
                <a:spcPct val="150000"/>
              </a:lnSpc>
            </a:pPr>
            <a:r>
              <a:rPr lang="en-US" sz="2000" b="0" i="0" dirty="0">
                <a:solidFill>
                  <a:srgbClr val="CECAC3"/>
                </a:solidFill>
                <a:effectLst/>
                <a:latin typeface="Montserrat" panose="00000500000000000000" pitchFamily="2" charset="0"/>
              </a:rPr>
              <a:t>Seaborn is a Python data visualization library based on matplotlib. It provides a high-level interface for drawing attractive and informative statistical graphics.</a:t>
            </a:r>
          </a:p>
        </p:txBody>
      </p:sp>
    </p:spTree>
    <p:extLst>
      <p:ext uri="{BB962C8B-B14F-4D97-AF65-F5344CB8AC3E}">
        <p14:creationId xmlns:p14="http://schemas.microsoft.com/office/powerpoint/2010/main" val="3304692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55BF8BB-F37F-4EF0-A950-58B5280DE902}"/>
              </a:ext>
            </a:extLst>
          </p:cNvPr>
          <p:cNvSpPr/>
          <p:nvPr/>
        </p:nvSpPr>
        <p:spPr>
          <a:xfrm>
            <a:off x="1428811" y="1242181"/>
            <a:ext cx="8756864" cy="4436723"/>
          </a:xfrm>
          <a:prstGeom prst="rect">
            <a:avLst/>
          </a:prstGeom>
        </p:spPr>
        <p:txBody>
          <a:bodyPr vert="horz" lIns="91440" tIns="45720" rIns="91440" bIns="45720" rtlCol="0" anchor="t">
            <a:noAutofit/>
          </a:bodyPr>
          <a:lstStyle/>
          <a:p>
            <a:pPr algn="l">
              <a:lnSpc>
                <a:spcPct val="200000"/>
              </a:lnSpc>
            </a:pPr>
            <a:r>
              <a:rPr lang="en-IN" b="1" i="0" dirty="0">
                <a:solidFill>
                  <a:srgbClr val="CECAC3"/>
                </a:solidFill>
                <a:effectLst/>
                <a:latin typeface="Montserrat" panose="00000500000000000000" pitchFamily="2" charset="0"/>
              </a:rPr>
              <a:t>References :</a:t>
            </a:r>
          </a:p>
          <a:p>
            <a:pPr algn="l">
              <a:lnSpc>
                <a:spcPct val="200000"/>
              </a:lnSpc>
            </a:pPr>
            <a:endParaRPr lang="en-IN" b="1" i="0" dirty="0">
              <a:solidFill>
                <a:srgbClr val="CECAC3"/>
              </a:solidFill>
              <a:effectLst/>
              <a:latin typeface="Montserrat" panose="00000500000000000000" pitchFamily="2" charset="0"/>
            </a:endParaRPr>
          </a:p>
          <a:p>
            <a:pPr algn="l">
              <a:lnSpc>
                <a:spcPct val="200000"/>
              </a:lnSpc>
            </a:pPr>
            <a:r>
              <a:rPr lang="en-IN" b="0" i="0" u="sng" dirty="0">
                <a:solidFill>
                  <a:srgbClr val="CECAC3"/>
                </a:solidFill>
                <a:effectLst/>
                <a:latin typeface="Montserrat" panose="00000500000000000000" pitchFamily="2" charset="0"/>
                <a:hlinkClick r:id="rId2"/>
              </a:rPr>
              <a:t>https://jovian.ai/lamsampathkumar0/google-play-store-analysis</a:t>
            </a:r>
            <a:endParaRPr lang="en-IN" b="0" i="0" dirty="0">
              <a:solidFill>
                <a:srgbClr val="CECAC3"/>
              </a:solidFill>
              <a:effectLst/>
              <a:latin typeface="Montserrat" panose="00000500000000000000" pitchFamily="2" charset="0"/>
            </a:endParaRPr>
          </a:p>
          <a:p>
            <a:pPr algn="l">
              <a:lnSpc>
                <a:spcPct val="200000"/>
              </a:lnSpc>
              <a:buFont typeface="Arial" panose="020B0604020202020204" pitchFamily="34" charset="0"/>
              <a:buChar char="•"/>
            </a:pPr>
            <a:r>
              <a:rPr lang="en-IN" b="0" i="0" u="sng" dirty="0">
                <a:solidFill>
                  <a:srgbClr val="CECAC3"/>
                </a:solidFill>
                <a:effectLst/>
                <a:latin typeface="Montserrat" panose="00000500000000000000" pitchFamily="2" charset="0"/>
                <a:hlinkClick r:id="rId3"/>
              </a:rPr>
              <a:t>https://pandas.pydata.org/docs/user_guide/index.html</a:t>
            </a:r>
            <a:endParaRPr lang="en-IN" b="0" i="0" dirty="0">
              <a:solidFill>
                <a:srgbClr val="CECAC3"/>
              </a:solidFill>
              <a:effectLst/>
              <a:latin typeface="Montserrat" panose="00000500000000000000" pitchFamily="2" charset="0"/>
            </a:endParaRPr>
          </a:p>
          <a:p>
            <a:pPr algn="l">
              <a:lnSpc>
                <a:spcPct val="200000"/>
              </a:lnSpc>
              <a:buFont typeface="Arial" panose="020B0604020202020204" pitchFamily="34" charset="0"/>
              <a:buChar char="•"/>
            </a:pPr>
            <a:r>
              <a:rPr lang="en-IN" b="0" i="0" u="sng" dirty="0">
                <a:solidFill>
                  <a:srgbClr val="CECAC3"/>
                </a:solidFill>
                <a:effectLst/>
                <a:latin typeface="Montserrat" panose="00000500000000000000" pitchFamily="2" charset="0"/>
                <a:hlinkClick r:id="rId4"/>
              </a:rPr>
              <a:t>https://numpy.org/doc/stable/user/basics.html</a:t>
            </a:r>
            <a:endParaRPr lang="en-IN" b="0" i="0" dirty="0">
              <a:solidFill>
                <a:srgbClr val="CECAC3"/>
              </a:solidFill>
              <a:effectLst/>
              <a:latin typeface="Montserrat" panose="00000500000000000000" pitchFamily="2" charset="0"/>
            </a:endParaRPr>
          </a:p>
          <a:p>
            <a:pPr algn="l">
              <a:lnSpc>
                <a:spcPct val="200000"/>
              </a:lnSpc>
              <a:buFont typeface="Arial" panose="020B0604020202020204" pitchFamily="34" charset="0"/>
              <a:buChar char="•"/>
            </a:pPr>
            <a:r>
              <a:rPr lang="en-IN" b="0" i="0" u="sng" dirty="0">
                <a:solidFill>
                  <a:srgbClr val="CECAC3"/>
                </a:solidFill>
                <a:effectLst/>
                <a:latin typeface="Montserrat" panose="00000500000000000000" pitchFamily="2" charset="0"/>
                <a:hlinkClick r:id="rId5"/>
              </a:rPr>
              <a:t>https://matplotlib.org/stable/index.html</a:t>
            </a:r>
            <a:endParaRPr lang="en-IN" b="0" i="0" dirty="0">
              <a:solidFill>
                <a:srgbClr val="CECAC3"/>
              </a:solidFill>
              <a:effectLst/>
              <a:latin typeface="Montserrat" panose="00000500000000000000" pitchFamily="2" charset="0"/>
            </a:endParaRPr>
          </a:p>
          <a:p>
            <a:pPr algn="l">
              <a:lnSpc>
                <a:spcPct val="200000"/>
              </a:lnSpc>
              <a:buFont typeface="Arial" panose="020B0604020202020204" pitchFamily="34" charset="0"/>
              <a:buChar char="•"/>
            </a:pPr>
            <a:r>
              <a:rPr lang="en-IN" b="0" i="0" u="sng" dirty="0">
                <a:solidFill>
                  <a:srgbClr val="CECAC3"/>
                </a:solidFill>
                <a:effectLst/>
                <a:latin typeface="Montserrat" panose="00000500000000000000" pitchFamily="2" charset="0"/>
                <a:hlinkClick r:id="rId6"/>
              </a:rPr>
              <a:t>https://seaborn.pydata.org/</a:t>
            </a:r>
            <a:endParaRPr lang="en-IN" b="0" i="0" dirty="0">
              <a:solidFill>
                <a:srgbClr val="CECAC3"/>
              </a:solidFill>
              <a:effectLst/>
              <a:latin typeface="Montserrat" panose="00000500000000000000" pitchFamily="2" charset="0"/>
            </a:endParaRPr>
          </a:p>
        </p:txBody>
      </p:sp>
    </p:spTree>
    <p:extLst>
      <p:ext uri="{BB962C8B-B14F-4D97-AF65-F5344CB8AC3E}">
        <p14:creationId xmlns:p14="http://schemas.microsoft.com/office/powerpoint/2010/main" val="242266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6FBD7-21F8-46BD-834A-C06F1D91B259}"/>
              </a:ext>
            </a:extLst>
          </p:cNvPr>
          <p:cNvSpPr/>
          <p:nvPr/>
        </p:nvSpPr>
        <p:spPr>
          <a:xfrm>
            <a:off x="2627" y="6072351"/>
            <a:ext cx="12191998" cy="315310"/>
          </a:xfrm>
          <a:prstGeom prst="rect">
            <a:avLst/>
          </a:prstGeom>
          <a:solidFill>
            <a:srgbClr val="1A1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B41325C4-DEC8-43D1-8867-288C9D142D41}"/>
              </a:ext>
            </a:extLst>
          </p:cNvPr>
          <p:cNvGraphicFramePr>
            <a:graphicFrameLocks noGrp="1"/>
          </p:cNvGraphicFramePr>
          <p:nvPr>
            <p:extLst>
              <p:ext uri="{D42A27DB-BD31-4B8C-83A1-F6EECF244321}">
                <p14:modId xmlns:p14="http://schemas.microsoft.com/office/powerpoint/2010/main" val="3325287839"/>
              </p:ext>
            </p:extLst>
          </p:nvPr>
        </p:nvGraphicFramePr>
        <p:xfrm>
          <a:off x="617482" y="380999"/>
          <a:ext cx="10595950" cy="6212307"/>
        </p:xfrm>
        <a:graphic>
          <a:graphicData uri="http://schemas.openxmlformats.org/drawingml/2006/table">
            <a:tbl>
              <a:tblPr firstRow="1" bandRow="1">
                <a:tableStyleId>{E8034E78-7F5D-4C2E-B375-FC64B27BC917}</a:tableStyleId>
              </a:tblPr>
              <a:tblGrid>
                <a:gridCol w="5008589">
                  <a:extLst>
                    <a:ext uri="{9D8B030D-6E8A-4147-A177-3AD203B41FA5}">
                      <a16:colId xmlns:a16="http://schemas.microsoft.com/office/drawing/2014/main" val="2148499064"/>
                    </a:ext>
                  </a:extLst>
                </a:gridCol>
                <a:gridCol w="5587361">
                  <a:extLst>
                    <a:ext uri="{9D8B030D-6E8A-4147-A177-3AD203B41FA5}">
                      <a16:colId xmlns:a16="http://schemas.microsoft.com/office/drawing/2014/main" val="1391984276"/>
                    </a:ext>
                  </a:extLst>
                </a:gridCol>
              </a:tblGrid>
              <a:tr h="685483">
                <a:tc>
                  <a:txBody>
                    <a:bodyPr/>
                    <a:lstStyle/>
                    <a:p>
                      <a:pPr algn="ctr"/>
                      <a:r>
                        <a:rPr lang="en-US" sz="2000" u="none" dirty="0">
                          <a:solidFill>
                            <a:schemeClr val="bg1">
                              <a:lumMod val="95000"/>
                            </a:schemeClr>
                          </a:solidFill>
                          <a:latin typeface="Montserrat" panose="00000500000000000000" pitchFamily="2" charset="0"/>
                        </a:rPr>
                        <a:t>Name</a:t>
                      </a:r>
                    </a:p>
                  </a:txBody>
                  <a:tcPr anchor="ctr">
                    <a:lnL w="0">
                      <a:noFill/>
                    </a:lnL>
                    <a:lnR w="0">
                      <a:noFill/>
                    </a:lnR>
                    <a:lnT w="0">
                      <a:noFill/>
                    </a:lnT>
                    <a:lnB w="0">
                      <a:noFill/>
                    </a:lnB>
                    <a:noFill/>
                  </a:tcPr>
                </a:tc>
                <a:tc>
                  <a:txBody>
                    <a:bodyPr/>
                    <a:lstStyle/>
                    <a:p>
                      <a:pPr algn="ctr"/>
                      <a:r>
                        <a:rPr lang="en-US" sz="2000" u="none">
                          <a:solidFill>
                            <a:schemeClr val="bg1">
                              <a:lumMod val="95000"/>
                            </a:schemeClr>
                          </a:solidFill>
                          <a:latin typeface="Montserrat" panose="00000500000000000000" pitchFamily="2" charset="0"/>
                        </a:rPr>
                        <a:t>Registration No.</a:t>
                      </a:r>
                    </a:p>
                  </a:txBody>
                  <a:tcPr anchor="ctr">
                    <a:lnL w="0">
                      <a:noFill/>
                    </a:lnL>
                    <a:lnR w="0">
                      <a:noFill/>
                    </a:lnR>
                    <a:lnT w="0">
                      <a:noFill/>
                    </a:lnT>
                    <a:lnB w="0">
                      <a:noFill/>
                    </a:lnB>
                    <a:noFill/>
                  </a:tcPr>
                </a:tc>
                <a:extLst>
                  <a:ext uri="{0D108BD9-81ED-4DB2-BD59-A6C34878D82A}">
                    <a16:rowId xmlns:a16="http://schemas.microsoft.com/office/drawing/2014/main" val="1078280528"/>
                  </a:ext>
                </a:extLst>
              </a:tr>
              <a:tr h="685080">
                <a:tc>
                  <a:txBody>
                    <a:bodyPr/>
                    <a:lstStyle/>
                    <a:p>
                      <a:pPr algn="ctr"/>
                      <a:r>
                        <a:rPr lang="en-US" u="none" dirty="0">
                          <a:solidFill>
                            <a:schemeClr val="bg1">
                              <a:lumMod val="95000"/>
                            </a:schemeClr>
                          </a:solidFill>
                          <a:latin typeface="Montserrat" panose="00000500000000000000" pitchFamily="2" charset="0"/>
                        </a:rPr>
                        <a:t>Anshul Gurjar</a:t>
                      </a:r>
                    </a:p>
                  </a:txBody>
                  <a:tcPr anchor="ctr">
                    <a:lnL w="0">
                      <a:noFill/>
                    </a:lnL>
                    <a:lnR w="0">
                      <a:noFill/>
                    </a:lnR>
                    <a:lnT w="0">
                      <a:noFill/>
                    </a:lnT>
                    <a:lnB w="0">
                      <a:noFill/>
                    </a:lnB>
                    <a:noFill/>
                  </a:tcPr>
                </a:tc>
                <a:tc>
                  <a:txBody>
                    <a:bodyPr/>
                    <a:lstStyle/>
                    <a:p>
                      <a:pPr algn="ctr"/>
                      <a:r>
                        <a:rPr lang="en-US" u="none">
                          <a:solidFill>
                            <a:schemeClr val="bg1">
                              <a:lumMod val="95000"/>
                            </a:schemeClr>
                          </a:solidFill>
                          <a:latin typeface="Montserrat" panose="00000500000000000000" pitchFamily="2" charset="0"/>
                        </a:rPr>
                        <a:t>20BCE10249</a:t>
                      </a:r>
                    </a:p>
                  </a:txBody>
                  <a:tcPr anchor="ctr">
                    <a:lnL w="0">
                      <a:noFill/>
                    </a:lnL>
                    <a:lnR w="0">
                      <a:noFill/>
                    </a:lnR>
                    <a:lnT w="0">
                      <a:noFill/>
                    </a:lnT>
                    <a:lnB w="0">
                      <a:noFill/>
                    </a:lnB>
                    <a:noFill/>
                  </a:tcPr>
                </a:tc>
                <a:extLst>
                  <a:ext uri="{0D108BD9-81ED-4DB2-BD59-A6C34878D82A}">
                    <a16:rowId xmlns:a16="http://schemas.microsoft.com/office/drawing/2014/main" val="2739187996"/>
                  </a:ext>
                </a:extLst>
              </a:tr>
              <a:tr h="708172">
                <a:tc>
                  <a:txBody>
                    <a:bodyPr/>
                    <a:lstStyle/>
                    <a:p>
                      <a:pPr algn="ctr"/>
                      <a:r>
                        <a:rPr lang="en-US" u="none" dirty="0">
                          <a:solidFill>
                            <a:schemeClr val="bg1">
                              <a:lumMod val="95000"/>
                            </a:schemeClr>
                          </a:solidFill>
                          <a:latin typeface="Montserrat" panose="00000500000000000000" pitchFamily="2" charset="0"/>
                        </a:rPr>
                        <a:t>Madhav Bhargava</a:t>
                      </a:r>
                    </a:p>
                  </a:txBody>
                  <a:tcPr anchor="ctr">
                    <a:lnL w="0">
                      <a:noFill/>
                    </a:lnL>
                    <a:lnR w="0">
                      <a:noFill/>
                    </a:lnR>
                    <a:lnT w="0">
                      <a:noFill/>
                    </a:lnT>
                    <a:lnB w="0">
                      <a:noFill/>
                    </a:lnB>
                    <a:noFill/>
                  </a:tcPr>
                </a:tc>
                <a:tc>
                  <a:txBody>
                    <a:bodyPr/>
                    <a:lstStyle/>
                    <a:p>
                      <a:pPr algn="ctr"/>
                      <a:r>
                        <a:rPr lang="en-US" u="none">
                          <a:solidFill>
                            <a:schemeClr val="bg1">
                              <a:lumMod val="95000"/>
                            </a:schemeClr>
                          </a:solidFill>
                          <a:latin typeface="Montserrat" panose="00000500000000000000" pitchFamily="2" charset="0"/>
                        </a:rPr>
                        <a:t>20BCE10704</a:t>
                      </a:r>
                    </a:p>
                  </a:txBody>
                  <a:tcPr anchor="ctr">
                    <a:lnL w="0">
                      <a:noFill/>
                    </a:lnL>
                    <a:lnR w="0">
                      <a:noFill/>
                    </a:lnR>
                    <a:lnT w="0">
                      <a:noFill/>
                    </a:lnT>
                    <a:lnB w="0">
                      <a:noFill/>
                    </a:lnB>
                    <a:noFill/>
                  </a:tcPr>
                </a:tc>
                <a:extLst>
                  <a:ext uri="{0D108BD9-81ED-4DB2-BD59-A6C34878D82A}">
                    <a16:rowId xmlns:a16="http://schemas.microsoft.com/office/drawing/2014/main" val="2535727042"/>
                  </a:ext>
                </a:extLst>
              </a:tr>
              <a:tr h="708172">
                <a:tc>
                  <a:txBody>
                    <a:bodyPr/>
                    <a:lstStyle/>
                    <a:p>
                      <a:pPr algn="ctr"/>
                      <a:r>
                        <a:rPr lang="en-US" u="none" dirty="0">
                          <a:solidFill>
                            <a:schemeClr val="bg1">
                              <a:lumMod val="95000"/>
                            </a:schemeClr>
                          </a:solidFill>
                          <a:latin typeface="Montserrat" panose="00000500000000000000" pitchFamily="2" charset="0"/>
                        </a:rPr>
                        <a:t>Pratham Mankotia</a:t>
                      </a:r>
                    </a:p>
                  </a:txBody>
                  <a:tcPr anchor="ctr">
                    <a:lnL w="0">
                      <a:noFill/>
                    </a:lnL>
                    <a:lnR w="0">
                      <a:noFill/>
                    </a:lnR>
                    <a:lnT w="0">
                      <a:noFill/>
                    </a:lnT>
                    <a:lnB w="0">
                      <a:noFill/>
                    </a:lnB>
                    <a:noFill/>
                  </a:tcPr>
                </a:tc>
                <a:tc>
                  <a:txBody>
                    <a:bodyPr/>
                    <a:lstStyle/>
                    <a:p>
                      <a:pPr algn="ctr"/>
                      <a:r>
                        <a:rPr lang="en-US" u="none" dirty="0">
                          <a:solidFill>
                            <a:schemeClr val="bg1">
                              <a:lumMod val="95000"/>
                            </a:schemeClr>
                          </a:solidFill>
                          <a:latin typeface="Montserrat" panose="00000500000000000000" pitchFamily="2" charset="0"/>
                        </a:rPr>
                        <a:t>20BCG10074</a:t>
                      </a:r>
                    </a:p>
                  </a:txBody>
                  <a:tcPr anchor="ctr">
                    <a:lnL w="0">
                      <a:noFill/>
                    </a:lnL>
                    <a:lnR w="0">
                      <a:noFill/>
                    </a:lnR>
                    <a:lnT w="0">
                      <a:noFill/>
                    </a:lnT>
                    <a:lnB w="0">
                      <a:noFill/>
                    </a:lnB>
                    <a:noFill/>
                  </a:tcPr>
                </a:tc>
                <a:extLst>
                  <a:ext uri="{0D108BD9-81ED-4DB2-BD59-A6C34878D82A}">
                    <a16:rowId xmlns:a16="http://schemas.microsoft.com/office/drawing/2014/main" val="3998426475"/>
                  </a:ext>
                </a:extLst>
              </a:tr>
              <a:tr h="685080">
                <a:tc>
                  <a:txBody>
                    <a:bodyPr/>
                    <a:lstStyle/>
                    <a:p>
                      <a:pPr algn="ctr"/>
                      <a:r>
                        <a:rPr lang="en-US" u="none" dirty="0">
                          <a:solidFill>
                            <a:schemeClr val="bg1">
                              <a:lumMod val="95000"/>
                            </a:schemeClr>
                          </a:solidFill>
                          <a:latin typeface="Montserrat" panose="00000500000000000000" pitchFamily="2" charset="0"/>
                        </a:rPr>
                        <a:t>Akshat Jindal</a:t>
                      </a:r>
                    </a:p>
                  </a:txBody>
                  <a:tcPr anchor="ctr">
                    <a:lnL w="0">
                      <a:noFill/>
                    </a:lnL>
                    <a:lnR w="0">
                      <a:noFill/>
                    </a:lnR>
                    <a:lnT w="0">
                      <a:noFill/>
                    </a:lnT>
                    <a:lnB w="0">
                      <a:noFill/>
                    </a:lnB>
                    <a:noFill/>
                  </a:tcPr>
                </a:tc>
                <a:tc>
                  <a:txBody>
                    <a:bodyPr/>
                    <a:lstStyle/>
                    <a:p>
                      <a:pPr algn="ctr"/>
                      <a:r>
                        <a:rPr lang="en-US" u="none" dirty="0">
                          <a:solidFill>
                            <a:schemeClr val="bg1">
                              <a:lumMod val="95000"/>
                            </a:schemeClr>
                          </a:solidFill>
                          <a:latin typeface="Montserrat" panose="00000500000000000000" pitchFamily="2" charset="0"/>
                        </a:rPr>
                        <a:t>20BCE10436</a:t>
                      </a:r>
                    </a:p>
                  </a:txBody>
                  <a:tcPr anchor="ctr">
                    <a:lnL w="0">
                      <a:noFill/>
                    </a:lnL>
                    <a:lnR w="0">
                      <a:noFill/>
                    </a:lnR>
                    <a:lnT w="0">
                      <a:noFill/>
                    </a:lnT>
                    <a:lnB w="0">
                      <a:noFill/>
                    </a:lnB>
                    <a:noFill/>
                  </a:tcPr>
                </a:tc>
                <a:extLst>
                  <a:ext uri="{0D108BD9-81ED-4DB2-BD59-A6C34878D82A}">
                    <a16:rowId xmlns:a16="http://schemas.microsoft.com/office/drawing/2014/main" val="2058308962"/>
                  </a:ext>
                </a:extLst>
              </a:tr>
              <a:tr h="685080">
                <a:tc>
                  <a:txBody>
                    <a:bodyPr/>
                    <a:lstStyle/>
                    <a:p>
                      <a:pPr lvl="0" algn="ctr">
                        <a:buNone/>
                      </a:pPr>
                      <a:r>
                        <a:rPr lang="en-US" u="none" dirty="0">
                          <a:solidFill>
                            <a:schemeClr val="bg1">
                              <a:lumMod val="95000"/>
                            </a:schemeClr>
                          </a:solidFill>
                          <a:latin typeface="Montserrat" panose="00000500000000000000" pitchFamily="2" charset="0"/>
                        </a:rPr>
                        <a:t>Antriksh Kashyap</a:t>
                      </a:r>
                    </a:p>
                  </a:txBody>
                  <a:tcPr anchor="ctr">
                    <a:lnL w="0">
                      <a:noFill/>
                    </a:lnL>
                    <a:lnR w="0">
                      <a:noFill/>
                    </a:lnR>
                    <a:lnT w="0">
                      <a:noFill/>
                    </a:lnT>
                    <a:lnB w="0">
                      <a:noFill/>
                    </a:lnB>
                    <a:noFill/>
                  </a:tcPr>
                </a:tc>
                <a:tc>
                  <a:txBody>
                    <a:bodyPr/>
                    <a:lstStyle/>
                    <a:p>
                      <a:pPr lvl="0" algn="ctr">
                        <a:buNone/>
                      </a:pPr>
                      <a:r>
                        <a:rPr lang="en-US" u="none" dirty="0">
                          <a:latin typeface="Montserrat" panose="00000500000000000000" pitchFamily="2" charset="0"/>
                        </a:rPr>
                        <a:t>20MIM10055</a:t>
                      </a:r>
                    </a:p>
                  </a:txBody>
                  <a:tcPr anchor="ctr">
                    <a:lnL w="0">
                      <a:noFill/>
                    </a:lnL>
                    <a:lnR w="0">
                      <a:noFill/>
                    </a:lnR>
                    <a:lnT w="0">
                      <a:noFill/>
                    </a:lnT>
                    <a:lnB w="0">
                      <a:noFill/>
                    </a:lnB>
                    <a:noFill/>
                  </a:tcPr>
                </a:tc>
                <a:extLst>
                  <a:ext uri="{0D108BD9-81ED-4DB2-BD59-A6C34878D82A}">
                    <a16:rowId xmlns:a16="http://schemas.microsoft.com/office/drawing/2014/main" val="4171248585"/>
                  </a:ext>
                </a:extLst>
              </a:tr>
              <a:tr h="685080">
                <a:tc>
                  <a:txBody>
                    <a:bodyPr/>
                    <a:lstStyle/>
                    <a:p>
                      <a:pPr lvl="0" algn="ctr">
                        <a:buNone/>
                      </a:pPr>
                      <a:r>
                        <a:rPr lang="en-US" u="none" dirty="0">
                          <a:solidFill>
                            <a:schemeClr val="bg1">
                              <a:lumMod val="95000"/>
                            </a:schemeClr>
                          </a:solidFill>
                          <a:latin typeface="Montserrat" panose="00000500000000000000" pitchFamily="2" charset="0"/>
                        </a:rPr>
                        <a:t>Satwik Mukherjee</a:t>
                      </a:r>
                    </a:p>
                  </a:txBody>
                  <a:tcPr anchor="ctr">
                    <a:lnL w="0">
                      <a:noFill/>
                    </a:lnL>
                    <a:lnR w="0">
                      <a:noFill/>
                    </a:lnR>
                    <a:lnT w="0">
                      <a:noFill/>
                    </a:lnT>
                    <a:lnB w="0">
                      <a:noFill/>
                    </a:lnB>
                    <a:noFill/>
                  </a:tcPr>
                </a:tc>
                <a:tc>
                  <a:txBody>
                    <a:bodyPr/>
                    <a:lstStyle/>
                    <a:p>
                      <a:pPr lvl="0" algn="ctr">
                        <a:buNone/>
                      </a:pPr>
                      <a:r>
                        <a:rPr lang="en-US" u="none" dirty="0">
                          <a:latin typeface="Montserrat" panose="00000500000000000000" pitchFamily="2" charset="0"/>
                        </a:rPr>
                        <a:t>20BCE10714</a:t>
                      </a:r>
                    </a:p>
                  </a:txBody>
                  <a:tcPr anchor="ctr">
                    <a:lnL w="0">
                      <a:noFill/>
                    </a:lnL>
                    <a:lnR w="0">
                      <a:noFill/>
                    </a:lnR>
                    <a:lnT w="0">
                      <a:noFill/>
                    </a:lnT>
                    <a:lnB w="0">
                      <a:noFill/>
                    </a:lnB>
                    <a:noFill/>
                  </a:tcPr>
                </a:tc>
                <a:extLst>
                  <a:ext uri="{0D108BD9-81ED-4DB2-BD59-A6C34878D82A}">
                    <a16:rowId xmlns:a16="http://schemas.microsoft.com/office/drawing/2014/main" val="1378651063"/>
                  </a:ext>
                </a:extLst>
              </a:tr>
              <a:tr h="685080">
                <a:tc>
                  <a:txBody>
                    <a:bodyPr/>
                    <a:lstStyle/>
                    <a:p>
                      <a:pPr lvl="0" algn="ctr">
                        <a:buNone/>
                      </a:pPr>
                      <a:r>
                        <a:rPr lang="en-US" u="none" dirty="0">
                          <a:solidFill>
                            <a:schemeClr val="bg1">
                              <a:lumMod val="95000"/>
                            </a:schemeClr>
                          </a:solidFill>
                          <a:latin typeface="Montserrat" panose="00000500000000000000" pitchFamily="2" charset="0"/>
                        </a:rPr>
                        <a:t>Aditya Pratap Yadav</a:t>
                      </a:r>
                    </a:p>
                  </a:txBody>
                  <a:tcPr anchor="ctr">
                    <a:lnL w="0">
                      <a:noFill/>
                    </a:lnL>
                    <a:lnR w="0">
                      <a:noFill/>
                    </a:lnR>
                    <a:lnT w="0">
                      <a:noFill/>
                    </a:lnT>
                    <a:lnB w="0">
                      <a:noFill/>
                    </a:lnB>
                    <a:noFill/>
                  </a:tcPr>
                </a:tc>
                <a:tc>
                  <a:txBody>
                    <a:bodyPr/>
                    <a:lstStyle/>
                    <a:p>
                      <a:pPr lvl="0" algn="ctr">
                        <a:buNone/>
                      </a:pPr>
                      <a:r>
                        <a:rPr lang="en-US" u="none" dirty="0">
                          <a:latin typeface="Montserrat" panose="00000500000000000000" pitchFamily="2" charset="0"/>
                        </a:rPr>
                        <a:t>20BCG10038</a:t>
                      </a:r>
                    </a:p>
                  </a:txBody>
                  <a:tcPr anchor="ctr">
                    <a:lnL w="0">
                      <a:noFill/>
                    </a:lnL>
                    <a:lnR w="0">
                      <a:noFill/>
                    </a:lnR>
                    <a:lnT w="0">
                      <a:noFill/>
                    </a:lnT>
                    <a:lnB w="0">
                      <a:noFill/>
                    </a:lnB>
                    <a:noFill/>
                  </a:tcPr>
                </a:tc>
                <a:extLst>
                  <a:ext uri="{0D108BD9-81ED-4DB2-BD59-A6C34878D82A}">
                    <a16:rowId xmlns:a16="http://schemas.microsoft.com/office/drawing/2014/main" val="2024725845"/>
                  </a:ext>
                </a:extLst>
              </a:tr>
              <a:tr h="685080">
                <a:tc>
                  <a:txBody>
                    <a:bodyPr/>
                    <a:lstStyle/>
                    <a:p>
                      <a:pPr lvl="0" algn="ctr">
                        <a:buNone/>
                      </a:pPr>
                      <a:r>
                        <a:rPr lang="en-US" u="none" dirty="0">
                          <a:solidFill>
                            <a:schemeClr val="bg1">
                              <a:lumMod val="95000"/>
                            </a:schemeClr>
                          </a:solidFill>
                          <a:latin typeface="Montserrat" panose="00000500000000000000" pitchFamily="2" charset="0"/>
                        </a:rPr>
                        <a:t>Tanmay Mehra</a:t>
                      </a:r>
                    </a:p>
                  </a:txBody>
                  <a:tcPr anchor="ctr">
                    <a:lnL w="0">
                      <a:noFill/>
                    </a:lnL>
                    <a:lnR w="0">
                      <a:noFill/>
                    </a:lnR>
                    <a:lnT w="0">
                      <a:noFill/>
                    </a:lnT>
                    <a:lnB w="0">
                      <a:noFill/>
                    </a:lnB>
                    <a:noFill/>
                  </a:tcPr>
                </a:tc>
                <a:tc>
                  <a:txBody>
                    <a:bodyPr/>
                    <a:lstStyle/>
                    <a:p>
                      <a:pPr lvl="0" algn="ctr">
                        <a:buNone/>
                      </a:pPr>
                      <a:r>
                        <a:rPr lang="en-US" u="none" dirty="0">
                          <a:latin typeface="Montserrat" panose="00000500000000000000" pitchFamily="2" charset="0"/>
                        </a:rPr>
                        <a:t>20BCG10080</a:t>
                      </a:r>
                    </a:p>
                  </a:txBody>
                  <a:tcPr anchor="ctr">
                    <a:lnL w="0">
                      <a:noFill/>
                    </a:lnL>
                    <a:lnR w="0">
                      <a:noFill/>
                    </a:lnR>
                    <a:lnT w="0">
                      <a:noFill/>
                    </a:lnT>
                    <a:lnB w="0">
                      <a:noFill/>
                    </a:lnB>
                    <a:noFill/>
                  </a:tcPr>
                </a:tc>
                <a:extLst>
                  <a:ext uri="{0D108BD9-81ED-4DB2-BD59-A6C34878D82A}">
                    <a16:rowId xmlns:a16="http://schemas.microsoft.com/office/drawing/2014/main" val="2285083209"/>
                  </a:ext>
                </a:extLst>
              </a:tr>
            </a:tbl>
          </a:graphicData>
        </a:graphic>
      </p:graphicFrame>
    </p:spTree>
    <p:extLst>
      <p:ext uri="{BB962C8B-B14F-4D97-AF65-F5344CB8AC3E}">
        <p14:creationId xmlns:p14="http://schemas.microsoft.com/office/powerpoint/2010/main" val="9848226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Theme 06">
      <a:dk1>
        <a:srgbClr val="262626"/>
      </a:dk1>
      <a:lt1>
        <a:srgbClr val="FFFFFF"/>
      </a:lt1>
      <a:dk2>
        <a:srgbClr val="262626"/>
      </a:dk2>
      <a:lt2>
        <a:srgbClr val="FFFFFF"/>
      </a:lt2>
      <a:accent1>
        <a:srgbClr val="EB003A"/>
      </a:accent1>
      <a:accent2>
        <a:srgbClr val="F80001"/>
      </a:accent2>
      <a:accent3>
        <a:srgbClr val="FE3C00"/>
      </a:accent3>
      <a:accent4>
        <a:srgbClr val="FF7300"/>
      </a:accent4>
      <a:accent5>
        <a:srgbClr val="FF8402"/>
      </a:accent5>
      <a:accent6>
        <a:srgbClr val="FFAE00"/>
      </a:accent6>
      <a:hlink>
        <a:srgbClr val="FFFFFF"/>
      </a:hlink>
      <a:folHlink>
        <a:srgbClr val="59595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15B1DF77E0CD4D8229CA12BD43A999" ma:contentTypeVersion="4" ma:contentTypeDescription="Create a new document." ma:contentTypeScope="" ma:versionID="6de360dc9699f5e4581161d453332fed">
  <xsd:schema xmlns:xsd="http://www.w3.org/2001/XMLSchema" xmlns:xs="http://www.w3.org/2001/XMLSchema" xmlns:p="http://schemas.microsoft.com/office/2006/metadata/properties" xmlns:ns3="44a1e03d-c4ed-4760-943a-40e3a6e105a0" targetNamespace="http://schemas.microsoft.com/office/2006/metadata/properties" ma:root="true" ma:fieldsID="f41bd8889ffb6c174296396769539b7e" ns3:_="">
    <xsd:import namespace="44a1e03d-c4ed-4760-943a-40e3a6e105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1e03d-c4ed-4760-943a-40e3a6e105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0F5A43-55DC-4850-8DF1-E01587656842}">
  <ds:schemaRefs>
    <ds:schemaRef ds:uri="http://schemas.microsoft.com/office/infopath/2007/PartnerControls"/>
    <ds:schemaRef ds:uri="http://schemas.microsoft.com/office/2006/documentManagement/types"/>
    <ds:schemaRef ds:uri="http://purl.org/dc/dcmitype/"/>
    <ds:schemaRef ds:uri="http://purl.org/dc/terms/"/>
    <ds:schemaRef ds:uri="http://schemas.openxmlformats.org/package/2006/metadata/core-properties"/>
    <ds:schemaRef ds:uri="http://www.w3.org/XML/1998/namespace"/>
    <ds:schemaRef ds:uri="44a1e03d-c4ed-4760-943a-40e3a6e105a0"/>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01E15999-6D87-4EA0-B314-7E3E1071D718}">
  <ds:schemaRefs>
    <ds:schemaRef ds:uri="http://schemas.microsoft.com/sharepoint/v3/contenttype/forms"/>
  </ds:schemaRefs>
</ds:datastoreItem>
</file>

<file path=customXml/itemProps3.xml><?xml version="1.0" encoding="utf-8"?>
<ds:datastoreItem xmlns:ds="http://schemas.openxmlformats.org/officeDocument/2006/customXml" ds:itemID="{E276D388-79DD-4968-8D7E-0C90934F2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1e03d-c4ed-4760-943a-40e3a6e105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TotalTime>
  <Words>516</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Calibri</vt:lpstr>
      <vt:lpstr>Montserrat</vt:lpstr>
      <vt:lpstr>Nexa Bold</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free business powerpoint templates</dc:title>
  <dc:creator>anshul gurjar</dc:creator>
  <cp:lastModifiedBy>20BCE10714</cp:lastModifiedBy>
  <cp:revision>5</cp:revision>
  <dcterms:created xsi:type="dcterms:W3CDTF">2019-01-07T09:07:28Z</dcterms:created>
  <dcterms:modified xsi:type="dcterms:W3CDTF">2023-03-09T11:46:15Z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0x010100A815B1DF77E0CD4D8229CA12BD43A999</vt:lpwstr>
  </property>
</Properties>
</file>