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76" r:id="rId10"/>
    <p:sldId id="267" r:id="rId11"/>
    <p:sldId id="272" r:id="rId12"/>
    <p:sldId id="274" r:id="rId13"/>
    <p:sldId id="268" r:id="rId14"/>
    <p:sldId id="269" r:id="rId15"/>
    <p:sldId id="275" r:id="rId16"/>
    <p:sldId id="270" r:id="rId17"/>
    <p:sldId id="271" r:id="rId18"/>
    <p:sldId id="263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82FA6-A10F-4C9E-A6B6-876AD32F2BD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B90E18-71F0-418A-A4EF-08DF14A2D70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1. Nutzer gibt einen Songnamen, Artist und URL an</a:t>
          </a:r>
        </a:p>
      </dgm:t>
    </dgm:pt>
    <dgm:pt modelId="{935C9BAF-424F-4F4A-A8FD-78B9C583CFA4}" type="parTrans" cxnId="{E5950CCC-DA4F-436B-B707-957EC4C6CDA9}">
      <dgm:prSet/>
      <dgm:spPr/>
      <dgm:t>
        <a:bodyPr/>
        <a:lstStyle/>
        <a:p>
          <a:endParaRPr lang="de-DE"/>
        </a:p>
      </dgm:t>
    </dgm:pt>
    <dgm:pt modelId="{4AAF18BE-89CE-443B-8888-07EF7C109FC8}" type="sibTrans" cxnId="{E5950CCC-DA4F-436B-B707-957EC4C6CDA9}">
      <dgm:prSet/>
      <dgm:spPr/>
      <dgm:t>
        <a:bodyPr/>
        <a:lstStyle/>
        <a:p>
          <a:endParaRPr lang="de-DE"/>
        </a:p>
      </dgm:t>
    </dgm:pt>
    <dgm:pt modelId="{8687C789-3678-4A97-93F4-54FCB8FC83F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2. Songtext zu dem Song wird als Textdatei gespeichert</a:t>
          </a:r>
        </a:p>
      </dgm:t>
    </dgm:pt>
    <dgm:pt modelId="{23CBC4C0-CF53-46C3-AE2C-F7465D842DBD}" type="parTrans" cxnId="{37387AE1-143D-4CE5-A0EC-C28DEF2E7419}">
      <dgm:prSet/>
      <dgm:spPr/>
      <dgm:t>
        <a:bodyPr/>
        <a:lstStyle/>
        <a:p>
          <a:endParaRPr lang="de-DE"/>
        </a:p>
      </dgm:t>
    </dgm:pt>
    <dgm:pt modelId="{3E1618C3-1434-42D2-B41C-45A344ABDCFB}" type="sibTrans" cxnId="{37387AE1-143D-4CE5-A0EC-C28DEF2E7419}">
      <dgm:prSet/>
      <dgm:spPr/>
      <dgm:t>
        <a:bodyPr/>
        <a:lstStyle/>
        <a:p>
          <a:endParaRPr lang="de-DE"/>
        </a:p>
      </dgm:t>
    </dgm:pt>
    <dgm:pt modelId="{7C880F58-CBBC-40C7-A1B2-A242480BBD90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3. Bilder werden generiert</a:t>
          </a:r>
        </a:p>
      </dgm:t>
    </dgm:pt>
    <dgm:pt modelId="{DEFB523A-D139-40B5-A78D-53192A09B004}" type="parTrans" cxnId="{85BFF0A0-2D99-40AE-9093-B8A8D554FC1A}">
      <dgm:prSet/>
      <dgm:spPr/>
      <dgm:t>
        <a:bodyPr/>
        <a:lstStyle/>
        <a:p>
          <a:endParaRPr lang="de-DE"/>
        </a:p>
      </dgm:t>
    </dgm:pt>
    <dgm:pt modelId="{5D9E4476-729C-4774-A7DC-A2BE5F796496}" type="sibTrans" cxnId="{85BFF0A0-2D99-40AE-9093-B8A8D554FC1A}">
      <dgm:prSet/>
      <dgm:spPr/>
      <dgm:t>
        <a:bodyPr/>
        <a:lstStyle/>
        <a:p>
          <a:endParaRPr lang="de-DE"/>
        </a:p>
      </dgm:t>
    </dgm:pt>
    <dgm:pt modelId="{6A7E1C9D-DD03-4C0A-89D0-BCD97B3EB004}">
      <dgm:prSet phldrT="[Text]"/>
      <dgm:spPr/>
      <dgm:t>
        <a:bodyPr/>
        <a:lstStyle/>
        <a:p>
          <a:r>
            <a:rPr lang="de-DE" dirty="0"/>
            <a:t>4. Übergangsbilder werden generiert</a:t>
          </a:r>
        </a:p>
      </dgm:t>
    </dgm:pt>
    <dgm:pt modelId="{702F2853-D039-411E-A168-44B52ECD2860}" type="parTrans" cxnId="{24860A08-1729-4E09-BA18-2690CA540675}">
      <dgm:prSet/>
      <dgm:spPr/>
      <dgm:t>
        <a:bodyPr/>
        <a:lstStyle/>
        <a:p>
          <a:endParaRPr lang="de-DE"/>
        </a:p>
      </dgm:t>
    </dgm:pt>
    <dgm:pt modelId="{C1418D51-8CAB-4057-926D-358FDC2E46BB}" type="sibTrans" cxnId="{24860A08-1729-4E09-BA18-2690CA540675}">
      <dgm:prSet/>
      <dgm:spPr/>
      <dgm:t>
        <a:bodyPr/>
        <a:lstStyle/>
        <a:p>
          <a:endParaRPr lang="de-DE"/>
        </a:p>
      </dgm:t>
    </dgm:pt>
    <dgm:pt modelId="{57F85F43-FEF6-4CF0-B467-6333758B27ED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5. Video mit Audio wird erstellt</a:t>
          </a:r>
        </a:p>
      </dgm:t>
    </dgm:pt>
    <dgm:pt modelId="{1ACC1A22-09A6-43AD-9C39-7963C35F9793}" type="parTrans" cxnId="{0B5DEC22-0501-4285-AC5E-C541D65AA078}">
      <dgm:prSet/>
      <dgm:spPr/>
      <dgm:t>
        <a:bodyPr/>
        <a:lstStyle/>
        <a:p>
          <a:endParaRPr lang="de-DE"/>
        </a:p>
      </dgm:t>
    </dgm:pt>
    <dgm:pt modelId="{11604289-5D36-4633-8475-CA7C2E9C8D12}" type="sibTrans" cxnId="{0B5DEC22-0501-4285-AC5E-C541D65AA078}">
      <dgm:prSet/>
      <dgm:spPr/>
      <dgm:t>
        <a:bodyPr/>
        <a:lstStyle/>
        <a:p>
          <a:endParaRPr lang="de-DE"/>
        </a:p>
      </dgm:t>
    </dgm:pt>
    <dgm:pt modelId="{BF862E2E-5328-4EC5-B643-D0D41C52EFD4}" type="pres">
      <dgm:prSet presAssocID="{7A982FA6-A10F-4C9E-A6B6-876AD32F2BD3}" presName="outerComposite" presStyleCnt="0">
        <dgm:presLayoutVars>
          <dgm:chMax val="5"/>
          <dgm:dir/>
          <dgm:resizeHandles val="exact"/>
        </dgm:presLayoutVars>
      </dgm:prSet>
      <dgm:spPr/>
    </dgm:pt>
    <dgm:pt modelId="{5B8AE7A5-7900-4B71-A842-D5A89A98B54A}" type="pres">
      <dgm:prSet presAssocID="{7A982FA6-A10F-4C9E-A6B6-876AD32F2BD3}" presName="dummyMaxCanvas" presStyleCnt="0">
        <dgm:presLayoutVars/>
      </dgm:prSet>
      <dgm:spPr/>
    </dgm:pt>
    <dgm:pt modelId="{682D476D-C47A-4FB8-A15A-C762ECFB4705}" type="pres">
      <dgm:prSet presAssocID="{7A982FA6-A10F-4C9E-A6B6-876AD32F2BD3}" presName="FiveNodes_1" presStyleLbl="node1" presStyleIdx="0" presStyleCnt="5">
        <dgm:presLayoutVars>
          <dgm:bulletEnabled val="1"/>
        </dgm:presLayoutVars>
      </dgm:prSet>
      <dgm:spPr/>
    </dgm:pt>
    <dgm:pt modelId="{397573FE-79EF-4D56-8756-91D6E66421F5}" type="pres">
      <dgm:prSet presAssocID="{7A982FA6-A10F-4C9E-A6B6-876AD32F2BD3}" presName="FiveNodes_2" presStyleLbl="node1" presStyleIdx="1" presStyleCnt="5">
        <dgm:presLayoutVars>
          <dgm:bulletEnabled val="1"/>
        </dgm:presLayoutVars>
      </dgm:prSet>
      <dgm:spPr/>
    </dgm:pt>
    <dgm:pt modelId="{AD61A30F-5987-4F9A-9CD0-0E145CA33D91}" type="pres">
      <dgm:prSet presAssocID="{7A982FA6-A10F-4C9E-A6B6-876AD32F2BD3}" presName="FiveNodes_3" presStyleLbl="node1" presStyleIdx="2" presStyleCnt="5">
        <dgm:presLayoutVars>
          <dgm:bulletEnabled val="1"/>
        </dgm:presLayoutVars>
      </dgm:prSet>
      <dgm:spPr/>
    </dgm:pt>
    <dgm:pt modelId="{1D44627F-A022-4B00-BB61-8DD8A2962509}" type="pres">
      <dgm:prSet presAssocID="{7A982FA6-A10F-4C9E-A6B6-876AD32F2BD3}" presName="FiveNodes_4" presStyleLbl="node1" presStyleIdx="3" presStyleCnt="5">
        <dgm:presLayoutVars>
          <dgm:bulletEnabled val="1"/>
        </dgm:presLayoutVars>
      </dgm:prSet>
      <dgm:spPr/>
    </dgm:pt>
    <dgm:pt modelId="{67D9DD12-E516-4525-A314-CB34688CD569}" type="pres">
      <dgm:prSet presAssocID="{7A982FA6-A10F-4C9E-A6B6-876AD32F2BD3}" presName="FiveNodes_5" presStyleLbl="node1" presStyleIdx="4" presStyleCnt="5">
        <dgm:presLayoutVars>
          <dgm:bulletEnabled val="1"/>
        </dgm:presLayoutVars>
      </dgm:prSet>
      <dgm:spPr/>
    </dgm:pt>
    <dgm:pt modelId="{2E8BCDA3-C53E-4349-B89C-E344B933BD1C}" type="pres">
      <dgm:prSet presAssocID="{7A982FA6-A10F-4C9E-A6B6-876AD32F2BD3}" presName="FiveConn_1-2" presStyleLbl="fgAccFollowNode1" presStyleIdx="0" presStyleCnt="4">
        <dgm:presLayoutVars>
          <dgm:bulletEnabled val="1"/>
        </dgm:presLayoutVars>
      </dgm:prSet>
      <dgm:spPr/>
    </dgm:pt>
    <dgm:pt modelId="{F084D372-4D12-4D05-94F2-45F53EC067AC}" type="pres">
      <dgm:prSet presAssocID="{7A982FA6-A10F-4C9E-A6B6-876AD32F2BD3}" presName="FiveConn_2-3" presStyleLbl="fgAccFollowNode1" presStyleIdx="1" presStyleCnt="4">
        <dgm:presLayoutVars>
          <dgm:bulletEnabled val="1"/>
        </dgm:presLayoutVars>
      </dgm:prSet>
      <dgm:spPr/>
    </dgm:pt>
    <dgm:pt modelId="{04CE322F-5760-473B-B719-C90B14AAB120}" type="pres">
      <dgm:prSet presAssocID="{7A982FA6-A10F-4C9E-A6B6-876AD32F2BD3}" presName="FiveConn_3-4" presStyleLbl="fgAccFollowNode1" presStyleIdx="2" presStyleCnt="4">
        <dgm:presLayoutVars>
          <dgm:bulletEnabled val="1"/>
        </dgm:presLayoutVars>
      </dgm:prSet>
      <dgm:spPr/>
    </dgm:pt>
    <dgm:pt modelId="{324EAD33-49E8-45DA-B028-3947438C524A}" type="pres">
      <dgm:prSet presAssocID="{7A982FA6-A10F-4C9E-A6B6-876AD32F2BD3}" presName="FiveConn_4-5" presStyleLbl="fgAccFollowNode1" presStyleIdx="3" presStyleCnt="4">
        <dgm:presLayoutVars>
          <dgm:bulletEnabled val="1"/>
        </dgm:presLayoutVars>
      </dgm:prSet>
      <dgm:spPr/>
    </dgm:pt>
    <dgm:pt modelId="{2CB7B3C4-C6F4-4BE1-BF65-BB03CBC9D4F6}" type="pres">
      <dgm:prSet presAssocID="{7A982FA6-A10F-4C9E-A6B6-876AD32F2BD3}" presName="FiveNodes_1_text" presStyleLbl="node1" presStyleIdx="4" presStyleCnt="5">
        <dgm:presLayoutVars>
          <dgm:bulletEnabled val="1"/>
        </dgm:presLayoutVars>
      </dgm:prSet>
      <dgm:spPr/>
    </dgm:pt>
    <dgm:pt modelId="{B4743FD1-86D5-4D87-B0FD-0AE87C91225E}" type="pres">
      <dgm:prSet presAssocID="{7A982FA6-A10F-4C9E-A6B6-876AD32F2BD3}" presName="FiveNodes_2_text" presStyleLbl="node1" presStyleIdx="4" presStyleCnt="5">
        <dgm:presLayoutVars>
          <dgm:bulletEnabled val="1"/>
        </dgm:presLayoutVars>
      </dgm:prSet>
      <dgm:spPr/>
    </dgm:pt>
    <dgm:pt modelId="{5BF0F078-9AAE-41C9-9CFB-CB42E369211A}" type="pres">
      <dgm:prSet presAssocID="{7A982FA6-A10F-4C9E-A6B6-876AD32F2BD3}" presName="FiveNodes_3_text" presStyleLbl="node1" presStyleIdx="4" presStyleCnt="5">
        <dgm:presLayoutVars>
          <dgm:bulletEnabled val="1"/>
        </dgm:presLayoutVars>
      </dgm:prSet>
      <dgm:spPr/>
    </dgm:pt>
    <dgm:pt modelId="{6871349A-AD43-43B7-B9B6-AC29650E5A03}" type="pres">
      <dgm:prSet presAssocID="{7A982FA6-A10F-4C9E-A6B6-876AD32F2BD3}" presName="FiveNodes_4_text" presStyleLbl="node1" presStyleIdx="4" presStyleCnt="5">
        <dgm:presLayoutVars>
          <dgm:bulletEnabled val="1"/>
        </dgm:presLayoutVars>
      </dgm:prSet>
      <dgm:spPr/>
    </dgm:pt>
    <dgm:pt modelId="{8B34B5D4-FC75-4905-B0D5-C40FA34B6502}" type="pres">
      <dgm:prSet presAssocID="{7A982FA6-A10F-4C9E-A6B6-876AD32F2BD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4860A08-1729-4E09-BA18-2690CA540675}" srcId="{7A982FA6-A10F-4C9E-A6B6-876AD32F2BD3}" destId="{6A7E1C9D-DD03-4C0A-89D0-BCD97B3EB004}" srcOrd="3" destOrd="0" parTransId="{702F2853-D039-411E-A168-44B52ECD2860}" sibTransId="{C1418D51-8CAB-4057-926D-358FDC2E46BB}"/>
    <dgm:cxn modelId="{0B5DEC22-0501-4285-AC5E-C541D65AA078}" srcId="{7A982FA6-A10F-4C9E-A6B6-876AD32F2BD3}" destId="{57F85F43-FEF6-4CF0-B467-6333758B27ED}" srcOrd="4" destOrd="0" parTransId="{1ACC1A22-09A6-43AD-9C39-7963C35F9793}" sibTransId="{11604289-5D36-4633-8475-CA7C2E9C8D12}"/>
    <dgm:cxn modelId="{D88DC937-6709-4FDE-8A14-12A14F81DC41}" type="presOf" srcId="{57F85F43-FEF6-4CF0-B467-6333758B27ED}" destId="{67D9DD12-E516-4525-A314-CB34688CD569}" srcOrd="0" destOrd="0" presId="urn:microsoft.com/office/officeart/2005/8/layout/vProcess5"/>
    <dgm:cxn modelId="{B4FC8B3A-F035-41E4-8BAD-39A8D1FCC505}" type="presOf" srcId="{8687C789-3678-4A97-93F4-54FCB8FC83F6}" destId="{B4743FD1-86D5-4D87-B0FD-0AE87C91225E}" srcOrd="1" destOrd="0" presId="urn:microsoft.com/office/officeart/2005/8/layout/vProcess5"/>
    <dgm:cxn modelId="{67B8BB46-A15A-4580-951E-7D12F91CDFE8}" type="presOf" srcId="{A2B90E18-71F0-418A-A4EF-08DF14A2D706}" destId="{2CB7B3C4-C6F4-4BE1-BF65-BB03CBC9D4F6}" srcOrd="1" destOrd="0" presId="urn:microsoft.com/office/officeart/2005/8/layout/vProcess5"/>
    <dgm:cxn modelId="{1FA6B150-387F-4CD4-BCD9-FBED51C2F297}" type="presOf" srcId="{C1418D51-8CAB-4057-926D-358FDC2E46BB}" destId="{324EAD33-49E8-45DA-B028-3947438C524A}" srcOrd="0" destOrd="0" presId="urn:microsoft.com/office/officeart/2005/8/layout/vProcess5"/>
    <dgm:cxn modelId="{6BACF650-A59B-425B-9F44-764A451AB183}" type="presOf" srcId="{4AAF18BE-89CE-443B-8888-07EF7C109FC8}" destId="{2E8BCDA3-C53E-4349-B89C-E344B933BD1C}" srcOrd="0" destOrd="0" presId="urn:microsoft.com/office/officeart/2005/8/layout/vProcess5"/>
    <dgm:cxn modelId="{74FBB471-1DD2-4CAE-83DA-AE59C55FC09E}" type="presOf" srcId="{3E1618C3-1434-42D2-B41C-45A344ABDCFB}" destId="{F084D372-4D12-4D05-94F2-45F53EC067AC}" srcOrd="0" destOrd="0" presId="urn:microsoft.com/office/officeart/2005/8/layout/vProcess5"/>
    <dgm:cxn modelId="{EF6F2B81-0515-44F3-A07D-6F91AB05EC72}" type="presOf" srcId="{7A982FA6-A10F-4C9E-A6B6-876AD32F2BD3}" destId="{BF862E2E-5328-4EC5-B643-D0D41C52EFD4}" srcOrd="0" destOrd="0" presId="urn:microsoft.com/office/officeart/2005/8/layout/vProcess5"/>
    <dgm:cxn modelId="{85BFF0A0-2D99-40AE-9093-B8A8D554FC1A}" srcId="{7A982FA6-A10F-4C9E-A6B6-876AD32F2BD3}" destId="{7C880F58-CBBC-40C7-A1B2-A242480BBD90}" srcOrd="2" destOrd="0" parTransId="{DEFB523A-D139-40B5-A78D-53192A09B004}" sibTransId="{5D9E4476-729C-4774-A7DC-A2BE5F796496}"/>
    <dgm:cxn modelId="{EA373FBB-9F8E-456A-94A1-5CA5A09A0BDB}" type="presOf" srcId="{8687C789-3678-4A97-93F4-54FCB8FC83F6}" destId="{397573FE-79EF-4D56-8756-91D6E66421F5}" srcOrd="0" destOrd="0" presId="urn:microsoft.com/office/officeart/2005/8/layout/vProcess5"/>
    <dgm:cxn modelId="{A0ABAAC3-6AB5-4E05-A327-0259B4B84816}" type="presOf" srcId="{A2B90E18-71F0-418A-A4EF-08DF14A2D706}" destId="{682D476D-C47A-4FB8-A15A-C762ECFB4705}" srcOrd="0" destOrd="0" presId="urn:microsoft.com/office/officeart/2005/8/layout/vProcess5"/>
    <dgm:cxn modelId="{B42A45CB-4251-49EC-861E-D0C02F9654EF}" type="presOf" srcId="{57F85F43-FEF6-4CF0-B467-6333758B27ED}" destId="{8B34B5D4-FC75-4905-B0D5-C40FA34B6502}" srcOrd="1" destOrd="0" presId="urn:microsoft.com/office/officeart/2005/8/layout/vProcess5"/>
    <dgm:cxn modelId="{E5950CCC-DA4F-436B-B707-957EC4C6CDA9}" srcId="{7A982FA6-A10F-4C9E-A6B6-876AD32F2BD3}" destId="{A2B90E18-71F0-418A-A4EF-08DF14A2D706}" srcOrd="0" destOrd="0" parTransId="{935C9BAF-424F-4F4A-A8FD-78B9C583CFA4}" sibTransId="{4AAF18BE-89CE-443B-8888-07EF7C109FC8}"/>
    <dgm:cxn modelId="{75A4EACC-9CD4-4F5D-A9EA-F7173427922B}" type="presOf" srcId="{6A7E1C9D-DD03-4C0A-89D0-BCD97B3EB004}" destId="{6871349A-AD43-43B7-B9B6-AC29650E5A03}" srcOrd="1" destOrd="0" presId="urn:microsoft.com/office/officeart/2005/8/layout/vProcess5"/>
    <dgm:cxn modelId="{1E3681D4-EEDC-48E5-9A92-69BD4508AF72}" type="presOf" srcId="{7C880F58-CBBC-40C7-A1B2-A242480BBD90}" destId="{AD61A30F-5987-4F9A-9CD0-0E145CA33D91}" srcOrd="0" destOrd="0" presId="urn:microsoft.com/office/officeart/2005/8/layout/vProcess5"/>
    <dgm:cxn modelId="{37387AE1-143D-4CE5-A0EC-C28DEF2E7419}" srcId="{7A982FA6-A10F-4C9E-A6B6-876AD32F2BD3}" destId="{8687C789-3678-4A97-93F4-54FCB8FC83F6}" srcOrd="1" destOrd="0" parTransId="{23CBC4C0-CF53-46C3-AE2C-F7465D842DBD}" sibTransId="{3E1618C3-1434-42D2-B41C-45A344ABDCFB}"/>
    <dgm:cxn modelId="{86937FE8-6C2B-4DEA-B112-588CFB303D5C}" type="presOf" srcId="{7C880F58-CBBC-40C7-A1B2-A242480BBD90}" destId="{5BF0F078-9AAE-41C9-9CFB-CB42E369211A}" srcOrd="1" destOrd="0" presId="urn:microsoft.com/office/officeart/2005/8/layout/vProcess5"/>
    <dgm:cxn modelId="{3DA21CF3-42B3-4D78-84FA-2B4B3BAA9612}" type="presOf" srcId="{6A7E1C9D-DD03-4C0A-89D0-BCD97B3EB004}" destId="{1D44627F-A022-4B00-BB61-8DD8A2962509}" srcOrd="0" destOrd="0" presId="urn:microsoft.com/office/officeart/2005/8/layout/vProcess5"/>
    <dgm:cxn modelId="{FD2F20FC-CF29-4EC6-A0EA-08247A031716}" type="presOf" srcId="{5D9E4476-729C-4774-A7DC-A2BE5F796496}" destId="{04CE322F-5760-473B-B719-C90B14AAB120}" srcOrd="0" destOrd="0" presId="urn:microsoft.com/office/officeart/2005/8/layout/vProcess5"/>
    <dgm:cxn modelId="{B4A8B44D-7DA0-4063-836E-ABA3A6CEC219}" type="presParOf" srcId="{BF862E2E-5328-4EC5-B643-D0D41C52EFD4}" destId="{5B8AE7A5-7900-4B71-A842-D5A89A98B54A}" srcOrd="0" destOrd="0" presId="urn:microsoft.com/office/officeart/2005/8/layout/vProcess5"/>
    <dgm:cxn modelId="{7E48F6BA-B37A-43F1-BC89-0C6F08C7E9FF}" type="presParOf" srcId="{BF862E2E-5328-4EC5-B643-D0D41C52EFD4}" destId="{682D476D-C47A-4FB8-A15A-C762ECFB4705}" srcOrd="1" destOrd="0" presId="urn:microsoft.com/office/officeart/2005/8/layout/vProcess5"/>
    <dgm:cxn modelId="{6CA7ECDC-C6F8-4F88-A541-358967CFFA90}" type="presParOf" srcId="{BF862E2E-5328-4EC5-B643-D0D41C52EFD4}" destId="{397573FE-79EF-4D56-8756-91D6E66421F5}" srcOrd="2" destOrd="0" presId="urn:microsoft.com/office/officeart/2005/8/layout/vProcess5"/>
    <dgm:cxn modelId="{4C4856CE-D952-408A-9CF7-D27AC8D6131C}" type="presParOf" srcId="{BF862E2E-5328-4EC5-B643-D0D41C52EFD4}" destId="{AD61A30F-5987-4F9A-9CD0-0E145CA33D91}" srcOrd="3" destOrd="0" presId="urn:microsoft.com/office/officeart/2005/8/layout/vProcess5"/>
    <dgm:cxn modelId="{709FDE4E-13CE-4174-9B79-5160C7F09F36}" type="presParOf" srcId="{BF862E2E-5328-4EC5-B643-D0D41C52EFD4}" destId="{1D44627F-A022-4B00-BB61-8DD8A2962509}" srcOrd="4" destOrd="0" presId="urn:microsoft.com/office/officeart/2005/8/layout/vProcess5"/>
    <dgm:cxn modelId="{4C3C32F3-2204-427D-942D-AF11E88A479A}" type="presParOf" srcId="{BF862E2E-5328-4EC5-B643-D0D41C52EFD4}" destId="{67D9DD12-E516-4525-A314-CB34688CD569}" srcOrd="5" destOrd="0" presId="urn:microsoft.com/office/officeart/2005/8/layout/vProcess5"/>
    <dgm:cxn modelId="{B02EFBFC-DC86-4286-B161-FE7341DE542E}" type="presParOf" srcId="{BF862E2E-5328-4EC5-B643-D0D41C52EFD4}" destId="{2E8BCDA3-C53E-4349-B89C-E344B933BD1C}" srcOrd="6" destOrd="0" presId="urn:microsoft.com/office/officeart/2005/8/layout/vProcess5"/>
    <dgm:cxn modelId="{82DC0A0F-BD43-48B9-BF7B-A900CB146A78}" type="presParOf" srcId="{BF862E2E-5328-4EC5-B643-D0D41C52EFD4}" destId="{F084D372-4D12-4D05-94F2-45F53EC067AC}" srcOrd="7" destOrd="0" presId="urn:microsoft.com/office/officeart/2005/8/layout/vProcess5"/>
    <dgm:cxn modelId="{2269625E-EE15-4B3D-B213-068BE301BBC4}" type="presParOf" srcId="{BF862E2E-5328-4EC5-B643-D0D41C52EFD4}" destId="{04CE322F-5760-473B-B719-C90B14AAB120}" srcOrd="8" destOrd="0" presId="urn:microsoft.com/office/officeart/2005/8/layout/vProcess5"/>
    <dgm:cxn modelId="{47184C6D-C8EC-4A2D-B735-9B072E506514}" type="presParOf" srcId="{BF862E2E-5328-4EC5-B643-D0D41C52EFD4}" destId="{324EAD33-49E8-45DA-B028-3947438C524A}" srcOrd="9" destOrd="0" presId="urn:microsoft.com/office/officeart/2005/8/layout/vProcess5"/>
    <dgm:cxn modelId="{7F0CB19C-84B3-4B5B-98F9-F83E1CFE1947}" type="presParOf" srcId="{BF862E2E-5328-4EC5-B643-D0D41C52EFD4}" destId="{2CB7B3C4-C6F4-4BE1-BF65-BB03CBC9D4F6}" srcOrd="10" destOrd="0" presId="urn:microsoft.com/office/officeart/2005/8/layout/vProcess5"/>
    <dgm:cxn modelId="{68C831E8-CA9E-43BE-893D-3C72F50E0B6C}" type="presParOf" srcId="{BF862E2E-5328-4EC5-B643-D0D41C52EFD4}" destId="{B4743FD1-86D5-4D87-B0FD-0AE87C91225E}" srcOrd="11" destOrd="0" presId="urn:microsoft.com/office/officeart/2005/8/layout/vProcess5"/>
    <dgm:cxn modelId="{BB89B1AA-8DD0-4C76-AC07-FFF028B26D12}" type="presParOf" srcId="{BF862E2E-5328-4EC5-B643-D0D41C52EFD4}" destId="{5BF0F078-9AAE-41C9-9CFB-CB42E369211A}" srcOrd="12" destOrd="0" presId="urn:microsoft.com/office/officeart/2005/8/layout/vProcess5"/>
    <dgm:cxn modelId="{AC9C9A6F-B16A-4B64-9249-347B94BF6700}" type="presParOf" srcId="{BF862E2E-5328-4EC5-B643-D0D41C52EFD4}" destId="{6871349A-AD43-43B7-B9B6-AC29650E5A03}" srcOrd="13" destOrd="0" presId="urn:microsoft.com/office/officeart/2005/8/layout/vProcess5"/>
    <dgm:cxn modelId="{5CBB4ACA-1052-43EE-8D75-A3B3AF0A07A1}" type="presParOf" srcId="{BF862E2E-5328-4EC5-B643-D0D41C52EFD4}" destId="{8B34B5D4-FC75-4905-B0D5-C40FA34B650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2EB82E-348D-44E9-A1DC-018D8E867BE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3C1484-8957-4875-B3EB-80F4541BE24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Besseres vortrainiertes Modell zum Bilder generieren nutzen z.B.  API von DALL-E oder generell das Modell spezifischer auf einen Stil anpassen</a:t>
          </a:r>
          <a:endParaRPr lang="en-US"/>
        </a:p>
      </dgm:t>
    </dgm:pt>
    <dgm:pt modelId="{8DCF5098-1BC2-49C9-90DF-736A66736877}" type="parTrans" cxnId="{DF1AF02C-9199-4E5F-8012-8FB16A91DB1B}">
      <dgm:prSet/>
      <dgm:spPr/>
      <dgm:t>
        <a:bodyPr/>
        <a:lstStyle/>
        <a:p>
          <a:endParaRPr lang="en-US"/>
        </a:p>
      </dgm:t>
    </dgm:pt>
    <dgm:pt modelId="{65B90D8A-848A-4E1A-86CA-AC8A0507A1FB}" type="sibTrans" cxnId="{DF1AF02C-9199-4E5F-8012-8FB16A91DB1B}">
      <dgm:prSet/>
      <dgm:spPr/>
      <dgm:t>
        <a:bodyPr/>
        <a:lstStyle/>
        <a:p>
          <a:endParaRPr lang="en-US"/>
        </a:p>
      </dgm:t>
    </dgm:pt>
    <dgm:pt modelId="{F26BDF47-0153-4112-8D38-57F799E0B8E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Songtexte verbessern -&gt; </a:t>
          </a:r>
        </a:p>
        <a:p>
          <a:pPr>
            <a:lnSpc>
              <a:spcPct val="100000"/>
            </a:lnSpc>
          </a:pPr>
          <a:r>
            <a:rPr lang="de-DE" dirty="0"/>
            <a:t>Gewichtungen für den Songtext hinzufügen </a:t>
          </a:r>
          <a:endParaRPr lang="en-US" dirty="0"/>
        </a:p>
      </dgm:t>
    </dgm:pt>
    <dgm:pt modelId="{4136E9C9-36B6-4962-B197-74CC21554469}" type="parTrans" cxnId="{786161C7-D4A5-4EDC-B713-A539E4213291}">
      <dgm:prSet/>
      <dgm:spPr/>
      <dgm:t>
        <a:bodyPr/>
        <a:lstStyle/>
        <a:p>
          <a:endParaRPr lang="en-US"/>
        </a:p>
      </dgm:t>
    </dgm:pt>
    <dgm:pt modelId="{0AA284D1-3A78-45EB-8091-5655C704E11C}" type="sibTrans" cxnId="{786161C7-D4A5-4EDC-B713-A539E4213291}">
      <dgm:prSet/>
      <dgm:spPr/>
      <dgm:t>
        <a:bodyPr/>
        <a:lstStyle/>
        <a:p>
          <a:endParaRPr lang="en-US"/>
        </a:p>
      </dgm:t>
    </dgm:pt>
    <dgm:pt modelId="{0F4EEDBF-3A84-47A6-81AA-905B2C25343E}" type="pres">
      <dgm:prSet presAssocID="{E52EB82E-348D-44E9-A1DC-018D8E867BED}" presName="root" presStyleCnt="0">
        <dgm:presLayoutVars>
          <dgm:dir/>
          <dgm:resizeHandles val="exact"/>
        </dgm:presLayoutVars>
      </dgm:prSet>
      <dgm:spPr/>
    </dgm:pt>
    <dgm:pt modelId="{CEE6807A-7673-421A-9E84-3490BF30A9CB}" type="pres">
      <dgm:prSet presAssocID="{463C1484-8957-4875-B3EB-80F4541BE244}" presName="compNode" presStyleCnt="0"/>
      <dgm:spPr/>
    </dgm:pt>
    <dgm:pt modelId="{960A468E-1AB6-4965-85C9-06CC443CFCE7}" type="pres">
      <dgm:prSet presAssocID="{463C1484-8957-4875-B3EB-80F4541BE2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amera"/>
        </a:ext>
      </dgm:extLst>
    </dgm:pt>
    <dgm:pt modelId="{162210F7-B47B-48B9-AB56-FAA321B462BF}" type="pres">
      <dgm:prSet presAssocID="{463C1484-8957-4875-B3EB-80F4541BE244}" presName="spaceRect" presStyleCnt="0"/>
      <dgm:spPr/>
    </dgm:pt>
    <dgm:pt modelId="{D21953D5-E69E-43C8-B662-7F456EEDF74B}" type="pres">
      <dgm:prSet presAssocID="{463C1484-8957-4875-B3EB-80F4541BE244}" presName="textRect" presStyleLbl="revTx" presStyleIdx="0" presStyleCnt="2">
        <dgm:presLayoutVars>
          <dgm:chMax val="1"/>
          <dgm:chPref val="1"/>
        </dgm:presLayoutVars>
      </dgm:prSet>
      <dgm:spPr/>
    </dgm:pt>
    <dgm:pt modelId="{6824260E-1CC1-48CF-93CA-DC2C55BB3E9D}" type="pres">
      <dgm:prSet presAssocID="{65B90D8A-848A-4E1A-86CA-AC8A0507A1FB}" presName="sibTrans" presStyleCnt="0"/>
      <dgm:spPr/>
    </dgm:pt>
    <dgm:pt modelId="{D3409381-CBEA-4DD3-91D2-2EE3AB1D2DB2}" type="pres">
      <dgm:prSet presAssocID="{F26BDF47-0153-4112-8D38-57F799E0B8ED}" presName="compNode" presStyleCnt="0"/>
      <dgm:spPr/>
    </dgm:pt>
    <dgm:pt modelId="{A1F957E0-03DD-4916-8593-C3AAF04A82B6}" type="pres">
      <dgm:prSet presAssocID="{F26BDF47-0153-4112-8D38-57F799E0B8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rzhantel"/>
        </a:ext>
      </dgm:extLst>
    </dgm:pt>
    <dgm:pt modelId="{390C9FE7-6AEE-4601-BA86-3DE828298556}" type="pres">
      <dgm:prSet presAssocID="{F26BDF47-0153-4112-8D38-57F799E0B8ED}" presName="spaceRect" presStyleCnt="0"/>
      <dgm:spPr/>
    </dgm:pt>
    <dgm:pt modelId="{6EA7972F-C93E-4CD2-9209-D8C659CE9939}" type="pres">
      <dgm:prSet presAssocID="{F26BDF47-0153-4112-8D38-57F799E0B8E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F84211B-4DA3-40E1-8016-483A2742CB90}" type="presOf" srcId="{463C1484-8957-4875-B3EB-80F4541BE244}" destId="{D21953D5-E69E-43C8-B662-7F456EEDF74B}" srcOrd="0" destOrd="0" presId="urn:microsoft.com/office/officeart/2018/2/layout/IconLabelList"/>
    <dgm:cxn modelId="{DF1AF02C-9199-4E5F-8012-8FB16A91DB1B}" srcId="{E52EB82E-348D-44E9-A1DC-018D8E867BED}" destId="{463C1484-8957-4875-B3EB-80F4541BE244}" srcOrd="0" destOrd="0" parTransId="{8DCF5098-1BC2-49C9-90DF-736A66736877}" sibTransId="{65B90D8A-848A-4E1A-86CA-AC8A0507A1FB}"/>
    <dgm:cxn modelId="{1E22965C-68A1-4E37-8C12-0AEBF499849F}" type="presOf" srcId="{E52EB82E-348D-44E9-A1DC-018D8E867BED}" destId="{0F4EEDBF-3A84-47A6-81AA-905B2C25343E}" srcOrd="0" destOrd="0" presId="urn:microsoft.com/office/officeart/2018/2/layout/IconLabelList"/>
    <dgm:cxn modelId="{786161C7-D4A5-4EDC-B713-A539E4213291}" srcId="{E52EB82E-348D-44E9-A1DC-018D8E867BED}" destId="{F26BDF47-0153-4112-8D38-57F799E0B8ED}" srcOrd="1" destOrd="0" parTransId="{4136E9C9-36B6-4962-B197-74CC21554469}" sibTransId="{0AA284D1-3A78-45EB-8091-5655C704E11C}"/>
    <dgm:cxn modelId="{A8210AEC-9AE8-4848-9610-E113D6B05AEA}" type="presOf" srcId="{F26BDF47-0153-4112-8D38-57F799E0B8ED}" destId="{6EA7972F-C93E-4CD2-9209-D8C659CE9939}" srcOrd="0" destOrd="0" presId="urn:microsoft.com/office/officeart/2018/2/layout/IconLabelList"/>
    <dgm:cxn modelId="{42CF7647-F69B-45B9-B603-4DF605C57B2C}" type="presParOf" srcId="{0F4EEDBF-3A84-47A6-81AA-905B2C25343E}" destId="{CEE6807A-7673-421A-9E84-3490BF30A9CB}" srcOrd="0" destOrd="0" presId="urn:microsoft.com/office/officeart/2018/2/layout/IconLabelList"/>
    <dgm:cxn modelId="{2FF4EB34-A6B9-4E0C-80F4-E11731BDB52A}" type="presParOf" srcId="{CEE6807A-7673-421A-9E84-3490BF30A9CB}" destId="{960A468E-1AB6-4965-85C9-06CC443CFCE7}" srcOrd="0" destOrd="0" presId="urn:microsoft.com/office/officeart/2018/2/layout/IconLabelList"/>
    <dgm:cxn modelId="{E1C01951-9F6E-483B-B9E8-63CB9B6FFC92}" type="presParOf" srcId="{CEE6807A-7673-421A-9E84-3490BF30A9CB}" destId="{162210F7-B47B-48B9-AB56-FAA321B462BF}" srcOrd="1" destOrd="0" presId="urn:microsoft.com/office/officeart/2018/2/layout/IconLabelList"/>
    <dgm:cxn modelId="{4BE44427-484F-4D1F-BB08-89C77D229088}" type="presParOf" srcId="{CEE6807A-7673-421A-9E84-3490BF30A9CB}" destId="{D21953D5-E69E-43C8-B662-7F456EEDF74B}" srcOrd="2" destOrd="0" presId="urn:microsoft.com/office/officeart/2018/2/layout/IconLabelList"/>
    <dgm:cxn modelId="{FC05553C-4A54-49AD-87DB-47FDF45483BB}" type="presParOf" srcId="{0F4EEDBF-3A84-47A6-81AA-905B2C25343E}" destId="{6824260E-1CC1-48CF-93CA-DC2C55BB3E9D}" srcOrd="1" destOrd="0" presId="urn:microsoft.com/office/officeart/2018/2/layout/IconLabelList"/>
    <dgm:cxn modelId="{D8BA5301-5A63-451F-BC56-66D9FBFE7602}" type="presParOf" srcId="{0F4EEDBF-3A84-47A6-81AA-905B2C25343E}" destId="{D3409381-CBEA-4DD3-91D2-2EE3AB1D2DB2}" srcOrd="2" destOrd="0" presId="urn:microsoft.com/office/officeart/2018/2/layout/IconLabelList"/>
    <dgm:cxn modelId="{FE161614-FE98-4FCE-8602-33EC23CF322C}" type="presParOf" srcId="{D3409381-CBEA-4DD3-91D2-2EE3AB1D2DB2}" destId="{A1F957E0-03DD-4916-8593-C3AAF04A82B6}" srcOrd="0" destOrd="0" presId="urn:microsoft.com/office/officeart/2018/2/layout/IconLabelList"/>
    <dgm:cxn modelId="{0A23D86E-000F-4569-A090-A9FE83348D9D}" type="presParOf" srcId="{D3409381-CBEA-4DD3-91D2-2EE3AB1D2DB2}" destId="{390C9FE7-6AEE-4601-BA86-3DE828298556}" srcOrd="1" destOrd="0" presId="urn:microsoft.com/office/officeart/2018/2/layout/IconLabelList"/>
    <dgm:cxn modelId="{E2516F4A-51F3-48AE-A2B9-A356E0256C6D}" type="presParOf" srcId="{D3409381-CBEA-4DD3-91D2-2EE3AB1D2DB2}" destId="{6EA7972F-C93E-4CD2-9209-D8C659CE99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D476D-C47A-4FB8-A15A-C762ECFB4705}">
      <dsp:nvSpPr>
        <dsp:cNvPr id="0" name=""/>
        <dsp:cNvSpPr/>
      </dsp:nvSpPr>
      <dsp:spPr>
        <a:xfrm>
          <a:off x="0" y="0"/>
          <a:ext cx="6647280" cy="78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2100" kern="1200" dirty="0"/>
            <a:t>1. Nutzer gibt einen Songnamen, Artist und URL an</a:t>
          </a:r>
        </a:p>
      </dsp:txBody>
      <dsp:txXfrm>
        <a:off x="22982" y="22982"/>
        <a:ext cx="5708750" cy="738709"/>
      </dsp:txXfrm>
    </dsp:sp>
    <dsp:sp modelId="{397573FE-79EF-4D56-8756-91D6E66421F5}">
      <dsp:nvSpPr>
        <dsp:cNvPr id="0" name=""/>
        <dsp:cNvSpPr/>
      </dsp:nvSpPr>
      <dsp:spPr>
        <a:xfrm>
          <a:off x="496387" y="893655"/>
          <a:ext cx="6647280" cy="78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2100" kern="1200" dirty="0"/>
            <a:t>2. Songtext zu dem Song wird als Textdatei gespeichert</a:t>
          </a:r>
        </a:p>
      </dsp:txBody>
      <dsp:txXfrm>
        <a:off x="519369" y="916637"/>
        <a:ext cx="5594891" cy="738709"/>
      </dsp:txXfrm>
    </dsp:sp>
    <dsp:sp modelId="{AD61A30F-5987-4F9A-9CD0-0E145CA33D91}">
      <dsp:nvSpPr>
        <dsp:cNvPr id="0" name=""/>
        <dsp:cNvSpPr/>
      </dsp:nvSpPr>
      <dsp:spPr>
        <a:xfrm>
          <a:off x="992775" y="1787311"/>
          <a:ext cx="6647280" cy="78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2100" kern="1200" dirty="0"/>
            <a:t>3. Bilder werden generiert</a:t>
          </a:r>
        </a:p>
      </dsp:txBody>
      <dsp:txXfrm>
        <a:off x="1015757" y="1810293"/>
        <a:ext cx="5594891" cy="738709"/>
      </dsp:txXfrm>
    </dsp:sp>
    <dsp:sp modelId="{1D44627F-A022-4B00-BB61-8DD8A2962509}">
      <dsp:nvSpPr>
        <dsp:cNvPr id="0" name=""/>
        <dsp:cNvSpPr/>
      </dsp:nvSpPr>
      <dsp:spPr>
        <a:xfrm>
          <a:off x="1489163" y="2680967"/>
          <a:ext cx="6647280" cy="78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4. Übergangsbilder werden generiert</a:t>
          </a:r>
        </a:p>
      </dsp:txBody>
      <dsp:txXfrm>
        <a:off x="1512145" y="2703949"/>
        <a:ext cx="5594891" cy="738709"/>
      </dsp:txXfrm>
    </dsp:sp>
    <dsp:sp modelId="{67D9DD12-E516-4525-A314-CB34688CD569}">
      <dsp:nvSpPr>
        <dsp:cNvPr id="0" name=""/>
        <dsp:cNvSpPr/>
      </dsp:nvSpPr>
      <dsp:spPr>
        <a:xfrm>
          <a:off x="1985551" y="3574623"/>
          <a:ext cx="6647280" cy="78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2100" kern="1200" dirty="0"/>
            <a:t>5. Video mit Audio wird erstellt</a:t>
          </a:r>
        </a:p>
      </dsp:txBody>
      <dsp:txXfrm>
        <a:off x="2008533" y="3597605"/>
        <a:ext cx="5594891" cy="738709"/>
      </dsp:txXfrm>
    </dsp:sp>
    <dsp:sp modelId="{2E8BCDA3-C53E-4349-B89C-E344B933BD1C}">
      <dsp:nvSpPr>
        <dsp:cNvPr id="0" name=""/>
        <dsp:cNvSpPr/>
      </dsp:nvSpPr>
      <dsp:spPr>
        <a:xfrm>
          <a:off x="6137242" y="573247"/>
          <a:ext cx="510037" cy="5100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6252000" y="573247"/>
        <a:ext cx="280521" cy="383803"/>
      </dsp:txXfrm>
    </dsp:sp>
    <dsp:sp modelId="{F084D372-4D12-4D05-94F2-45F53EC067AC}">
      <dsp:nvSpPr>
        <dsp:cNvPr id="0" name=""/>
        <dsp:cNvSpPr/>
      </dsp:nvSpPr>
      <dsp:spPr>
        <a:xfrm>
          <a:off x="6633630" y="1466903"/>
          <a:ext cx="510037" cy="5100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6748388" y="1466903"/>
        <a:ext cx="280521" cy="383803"/>
      </dsp:txXfrm>
    </dsp:sp>
    <dsp:sp modelId="{04CE322F-5760-473B-B719-C90B14AAB120}">
      <dsp:nvSpPr>
        <dsp:cNvPr id="0" name=""/>
        <dsp:cNvSpPr/>
      </dsp:nvSpPr>
      <dsp:spPr>
        <a:xfrm>
          <a:off x="7130018" y="2347481"/>
          <a:ext cx="510037" cy="5100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7244776" y="2347481"/>
        <a:ext cx="280521" cy="383803"/>
      </dsp:txXfrm>
    </dsp:sp>
    <dsp:sp modelId="{324EAD33-49E8-45DA-B028-3947438C524A}">
      <dsp:nvSpPr>
        <dsp:cNvPr id="0" name=""/>
        <dsp:cNvSpPr/>
      </dsp:nvSpPr>
      <dsp:spPr>
        <a:xfrm>
          <a:off x="7626406" y="3249855"/>
          <a:ext cx="510037" cy="5100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7741164" y="3249855"/>
        <a:ext cx="280521" cy="383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A468E-1AB6-4965-85C9-06CC443CFCE7}">
      <dsp:nvSpPr>
        <dsp:cNvPr id="0" name=""/>
        <dsp:cNvSpPr/>
      </dsp:nvSpPr>
      <dsp:spPr>
        <a:xfrm>
          <a:off x="2004807" y="27201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953D5-E69E-43C8-B662-7F456EEDF74B}">
      <dsp:nvSpPr>
        <dsp:cNvPr id="0" name=""/>
        <dsp:cNvSpPr/>
      </dsp:nvSpPr>
      <dsp:spPr>
        <a:xfrm>
          <a:off x="816807" y="268628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Besseres vortrainiertes Modell zum Bilder generieren nutzen z.B.  API von DALL-E oder generell das Modell spezifischer auf einen Stil anpassen</a:t>
          </a:r>
          <a:endParaRPr lang="en-US" sz="1500" kern="1200"/>
        </a:p>
      </dsp:txBody>
      <dsp:txXfrm>
        <a:off x="816807" y="2686289"/>
        <a:ext cx="4320000" cy="720000"/>
      </dsp:txXfrm>
    </dsp:sp>
    <dsp:sp modelId="{A1F957E0-03DD-4916-8593-C3AAF04A82B6}">
      <dsp:nvSpPr>
        <dsp:cNvPr id="0" name=""/>
        <dsp:cNvSpPr/>
      </dsp:nvSpPr>
      <dsp:spPr>
        <a:xfrm>
          <a:off x="7080807" y="27201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7972F-C93E-4CD2-9209-D8C659CE9939}">
      <dsp:nvSpPr>
        <dsp:cNvPr id="0" name=""/>
        <dsp:cNvSpPr/>
      </dsp:nvSpPr>
      <dsp:spPr>
        <a:xfrm>
          <a:off x="5892807" y="268628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Songtexte verbessern -&gt;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Gewichtungen für den Songtext hinzufügen </a:t>
          </a:r>
          <a:endParaRPr lang="en-US" sz="1500" kern="1200" dirty="0"/>
        </a:p>
      </dsp:txBody>
      <dsp:txXfrm>
        <a:off x="5892807" y="268628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973C8-71EB-458C-8889-C65DDF4C0445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72C4-CE25-4494-907B-BE2A85F780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38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72289F-3F46-4B01-8940-1136EED7B343}" type="datetime1">
              <a:rPr lang="de-DE" smtClean="0"/>
              <a:t>19.02.2024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B66A42D-3ACA-4B9B-BDBF-0D92D02FC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50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637F-4008-4CCB-A0FA-BED2F8B1AD31}" type="datetime1">
              <a:rPr lang="de-DE" smtClean="0"/>
              <a:t>19.02.2024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1F269F-C25C-4040-9393-622862A5D2DD}" type="datetime1">
              <a:rPr lang="de-DE" smtClean="0"/>
              <a:t>19.02.2024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B66A42D-3ACA-4B9B-BDBF-0D92D02FC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25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8C9E-FD96-4DB8-A2AF-01C01CD77C6B}" type="datetime1">
              <a:rPr lang="de-DE" smtClean="0"/>
              <a:t>19.02.2024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B66A42D-3ACA-4B9B-BDBF-0D92D02FC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71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0C409B-C572-4232-8CF3-021367466597}" type="datetime1">
              <a:rPr lang="de-DE" smtClean="0"/>
              <a:t>19.02.2024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B66A42D-3ACA-4B9B-BDBF-0D92D02FC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3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10D9-32A1-43C5-9E4D-FC6FA137BD5C}" type="datetime1">
              <a:rPr lang="de-DE" smtClean="0"/>
              <a:t>19.02.2024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00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351-1A34-42CB-85F0-D2D3FB047FA4}" type="datetime1">
              <a:rPr lang="de-DE" smtClean="0"/>
              <a:t>19.02.2024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49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34C-BF8E-438E-B4CE-41700EE83626}" type="datetime1">
              <a:rPr lang="de-DE" smtClean="0"/>
              <a:t>19.02.2024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64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571F-4D1A-4B9F-9A28-A6EB641701EB}" type="datetime1">
              <a:rPr lang="de-DE" smtClean="0"/>
              <a:t>19.02.2024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29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5AEF1B-07E0-4401-B917-4A2E0FE7FBE3}" type="datetime1">
              <a:rPr lang="de-DE" smtClean="0"/>
              <a:t>19.02.2024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B66A42D-3ACA-4B9B-BDBF-0D92D02FC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4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AE9F-4003-49C2-B5A6-CB27E6C0B7B0}" type="datetime1">
              <a:rPr lang="de-DE" smtClean="0"/>
              <a:t>19.02.2024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38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96943E3-476A-431A-9230-93A9DA5BB7FB}" type="datetime1">
              <a:rPr lang="de-DE" smtClean="0"/>
              <a:t>19.02.2024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B66A42D-3ACA-4B9B-BDBF-0D92D02FC9C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6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stable/gallery/misc/logos2.html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icon-icons.com/de/symbol/pytorch-logo/16982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er-images.githubusercontent.com/67586773/105040771-43887300-5a88-11eb-9f01-bee100b9ef22.pn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hyperlink" Target="https://de.m.wikipedia.org/wiki/Datei:OpenCV_Logo_with_text.pn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diffusers/" TargetMode="External"/><Relationship Id="rId5" Type="http://schemas.openxmlformats.org/officeDocument/2006/relationships/hyperlink" Target="https://spacy.io/universe" TargetMode="External"/><Relationship Id="rId4" Type="http://schemas.openxmlformats.org/officeDocument/2006/relationships/hyperlink" Target="https://commons.wikimedia.org/wiki/File:Genius-logo.png" TargetMode="Externa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hyperlink" Target="https://products.fileformat.com/de/video/python/moviepy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pytube/" TargetMode="External"/><Relationship Id="rId5" Type="http://schemas.openxmlformats.org/officeDocument/2006/relationships/hyperlink" Target="https://github.com/spotipy-dev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28" name="Picture 4" descr="Turn Words into Melodies – AI-Powered Music Generator MusicGen by Meta  Introduced | CineD">
            <a:extLst>
              <a:ext uri="{FF2B5EF4-FFF2-40B4-BE49-F238E27FC236}">
                <a16:creationId xmlns:a16="http://schemas.microsoft.com/office/drawing/2014/main" id="{9EF919EC-91D0-A06B-2D32-0F9DD8B84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9091" r="138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257916F-271C-4D56-AEDE-0309D1746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EC75C176-BB0F-4087-B339-FC37356C0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080812-F9D3-DB9C-1DE2-0890533E3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Lyrics to Video Generator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135EF5-FBF0-5C28-9403-4F0575411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 fontScale="70000" lnSpcReduction="20000"/>
          </a:bodyPr>
          <a:lstStyle/>
          <a:p>
            <a:r>
              <a:rPr lang="de-DE" dirty="0">
                <a:solidFill>
                  <a:srgbClr val="EBEBEB"/>
                </a:solidFill>
              </a:rPr>
              <a:t>von: Steffen Beginn</a:t>
            </a:r>
          </a:p>
          <a:p>
            <a:r>
              <a:rPr lang="de-DE" dirty="0">
                <a:solidFill>
                  <a:srgbClr val="EBEBEB"/>
                </a:solidFill>
              </a:rPr>
              <a:t>Kurs: Advances in AI</a:t>
            </a:r>
          </a:p>
        </p:txBody>
      </p:sp>
    </p:spTree>
    <p:extLst>
      <p:ext uri="{BB962C8B-B14F-4D97-AF65-F5344CB8AC3E}">
        <p14:creationId xmlns:p14="http://schemas.microsoft.com/office/powerpoint/2010/main" val="30066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52256-F450-4706-5A9D-8B9F25ED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br>
              <a:rPr lang="de-DE" dirty="0"/>
            </a:br>
            <a:r>
              <a:rPr lang="de-DE" dirty="0" err="1"/>
              <a:t>songtext</a:t>
            </a:r>
            <a:r>
              <a:rPr lang="de-DE" dirty="0"/>
              <a:t> einlesen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E3A350-9D0C-AF20-600C-9459C71A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3F21DDD-600B-571F-7F27-2B6C070F7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92" y="2141414"/>
            <a:ext cx="5303245" cy="40176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8623F41-FA62-9DCD-F416-39B1849E5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005" y="2075100"/>
            <a:ext cx="5251213" cy="388103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938B5AA-14B7-BEDC-56C3-0E8A9F3F1799}"/>
              </a:ext>
            </a:extLst>
          </p:cNvPr>
          <p:cNvSpPr/>
          <p:nvPr/>
        </p:nvSpPr>
        <p:spPr>
          <a:xfrm>
            <a:off x="534192" y="2543175"/>
            <a:ext cx="5303245" cy="425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Verbindung zu Genius </a:t>
            </a:r>
            <a:r>
              <a:rPr lang="de-DE"/>
              <a:t>wird hergestellt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D292F3E-AA44-A149-5DB6-7E90DDADEF94}"/>
              </a:ext>
            </a:extLst>
          </p:cNvPr>
          <p:cNvSpPr/>
          <p:nvPr/>
        </p:nvSpPr>
        <p:spPr>
          <a:xfrm>
            <a:off x="6676008" y="2543175"/>
            <a:ext cx="3790765" cy="2532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71D518B-3553-E60E-23B3-2542E64B5E23}"/>
              </a:ext>
            </a:extLst>
          </p:cNvPr>
          <p:cNvSpPr/>
          <p:nvPr/>
        </p:nvSpPr>
        <p:spPr>
          <a:xfrm>
            <a:off x="6676008" y="3012730"/>
            <a:ext cx="5050210" cy="251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4D52657-7538-B8A8-FA1C-DED9AFADB7DA}"/>
              </a:ext>
            </a:extLst>
          </p:cNvPr>
          <p:cNvSpPr/>
          <p:nvPr/>
        </p:nvSpPr>
        <p:spPr>
          <a:xfrm>
            <a:off x="6934940" y="4484433"/>
            <a:ext cx="3753775" cy="251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A4BD1A-B8E6-F958-5D68-B68215A5B0E4}"/>
              </a:ext>
            </a:extLst>
          </p:cNvPr>
          <p:cNvSpPr/>
          <p:nvPr/>
        </p:nvSpPr>
        <p:spPr>
          <a:xfrm>
            <a:off x="6934939" y="4945301"/>
            <a:ext cx="4108882" cy="251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10B1917-5CCF-CF9E-F1A1-502B823E7097}"/>
              </a:ext>
            </a:extLst>
          </p:cNvPr>
          <p:cNvCxnSpPr>
            <a:cxnSpLocks/>
            <a:stCxn id="14" idx="1"/>
            <a:endCxn id="24" idx="3"/>
          </p:cNvCxnSpPr>
          <p:nvPr/>
        </p:nvCxnSpPr>
        <p:spPr>
          <a:xfrm flipH="1">
            <a:off x="5837437" y="2669821"/>
            <a:ext cx="838571" cy="835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E71E0B72-1F06-CA10-BBE9-666B698180DA}"/>
              </a:ext>
            </a:extLst>
          </p:cNvPr>
          <p:cNvSpPr/>
          <p:nvPr/>
        </p:nvSpPr>
        <p:spPr>
          <a:xfrm>
            <a:off x="534192" y="3292573"/>
            <a:ext cx="5303245" cy="425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Song wird von der Bibliothek gesucht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8AD26C4-1550-0A7F-72E2-2EA3E6A1C2B2}"/>
              </a:ext>
            </a:extLst>
          </p:cNvPr>
          <p:cNvSpPr/>
          <p:nvPr/>
        </p:nvSpPr>
        <p:spPr>
          <a:xfrm>
            <a:off x="534191" y="3936740"/>
            <a:ext cx="5303245" cy="425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Pfad zur Textdatei mit dem Songtext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F1086B-D300-C43C-DEF3-562027218965}"/>
              </a:ext>
            </a:extLst>
          </p:cNvPr>
          <p:cNvSpPr/>
          <p:nvPr/>
        </p:nvSpPr>
        <p:spPr>
          <a:xfrm>
            <a:off x="534191" y="4610338"/>
            <a:ext cx="5303245" cy="425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Funktion, um unnötige Inhalte vom Text zu löschen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26D32EA-94CA-49F9-6335-AE14ADCFB864}"/>
              </a:ext>
            </a:extLst>
          </p:cNvPr>
          <p:cNvSpPr/>
          <p:nvPr/>
        </p:nvSpPr>
        <p:spPr>
          <a:xfrm>
            <a:off x="534190" y="5318344"/>
            <a:ext cx="5303245" cy="425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Erste Zeile wird entfernt von der Textdatei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1A22389-C772-75E9-FA92-D1F781B9745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837436" y="3350297"/>
            <a:ext cx="838572" cy="799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B2C9A6D-D6A5-1A82-811B-EE838965A4EF}"/>
              </a:ext>
            </a:extLst>
          </p:cNvPr>
          <p:cNvCxnSpPr>
            <a:cxnSpLocks/>
            <a:stCxn id="16" idx="1"/>
            <a:endCxn id="27" idx="3"/>
          </p:cNvCxnSpPr>
          <p:nvPr/>
        </p:nvCxnSpPr>
        <p:spPr>
          <a:xfrm flipH="1">
            <a:off x="5837436" y="4610339"/>
            <a:ext cx="1097504" cy="212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8317857-5A8D-D892-3C6D-8C0CA17B49DC}"/>
              </a:ext>
            </a:extLst>
          </p:cNvPr>
          <p:cNvCxnSpPr>
            <a:cxnSpLocks/>
            <a:stCxn id="18" idx="1"/>
            <a:endCxn id="28" idx="3"/>
          </p:cNvCxnSpPr>
          <p:nvPr/>
        </p:nvCxnSpPr>
        <p:spPr>
          <a:xfrm flipH="1">
            <a:off x="5837435" y="5071207"/>
            <a:ext cx="1097504" cy="459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31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2F693-EC58-80B9-CE74-2458A115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br>
              <a:rPr lang="de-DE" dirty="0"/>
            </a:br>
            <a:r>
              <a:rPr lang="de-DE" dirty="0"/>
              <a:t>Songtext einlesen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3C178-81B0-62C5-9325-DB6D520D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17D24B-B6AD-3157-8FE3-87EB624E1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648" y="2272036"/>
            <a:ext cx="5904160" cy="354398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723A61-FE8F-7680-9856-FEFBAF89BFE6}"/>
              </a:ext>
            </a:extLst>
          </p:cNvPr>
          <p:cNvSpPr/>
          <p:nvPr/>
        </p:nvSpPr>
        <p:spPr>
          <a:xfrm>
            <a:off x="5914008" y="2781300"/>
            <a:ext cx="2668017" cy="266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05D80F-8636-6FD8-672D-C7C7E0357F54}"/>
              </a:ext>
            </a:extLst>
          </p:cNvPr>
          <p:cNvSpPr/>
          <p:nvPr/>
        </p:nvSpPr>
        <p:spPr>
          <a:xfrm>
            <a:off x="5990711" y="4581525"/>
            <a:ext cx="3200914" cy="1123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FB53794-4BB5-35BC-6552-833EC9F56894}"/>
              </a:ext>
            </a:extLst>
          </p:cNvPr>
          <p:cNvCxnSpPr>
            <a:cxnSpLocks/>
          </p:cNvCxnSpPr>
          <p:nvPr/>
        </p:nvCxnSpPr>
        <p:spPr>
          <a:xfrm flipH="1">
            <a:off x="4572000" y="2914650"/>
            <a:ext cx="13420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1BEA037-147E-352E-C366-34CA06E2AC2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572000" y="5143500"/>
            <a:ext cx="14187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792028FB-EEEE-CC7F-DD18-CE07EDCCE9FC}"/>
              </a:ext>
            </a:extLst>
          </p:cNvPr>
          <p:cNvSpPr/>
          <p:nvPr/>
        </p:nvSpPr>
        <p:spPr>
          <a:xfrm>
            <a:off x="534192" y="2701921"/>
            <a:ext cx="4037808" cy="425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Wörterbuch in Englisch wird geladen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071E94B-498A-B5CA-2DB3-49F05A7E6805}"/>
              </a:ext>
            </a:extLst>
          </p:cNvPr>
          <p:cNvSpPr/>
          <p:nvPr/>
        </p:nvSpPr>
        <p:spPr>
          <a:xfrm>
            <a:off x="534192" y="4930771"/>
            <a:ext cx="4037808" cy="425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Songtext wird in Parts unterteilt</a:t>
            </a:r>
          </a:p>
        </p:txBody>
      </p:sp>
    </p:spTree>
    <p:extLst>
      <p:ext uri="{BB962C8B-B14F-4D97-AF65-F5344CB8AC3E}">
        <p14:creationId xmlns:p14="http://schemas.microsoft.com/office/powerpoint/2010/main" val="266487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D1D19-6A20-9363-22EB-AEB9E2EC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br>
              <a:rPr lang="de-DE" dirty="0"/>
            </a:br>
            <a:r>
              <a:rPr lang="de-DE" dirty="0"/>
              <a:t>Songtexte einlesen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72CAD3-824B-D478-02C9-E06BFBAE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12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C87DBE4-CBDB-0BC6-3A4A-F8432B32A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301" y="1914525"/>
            <a:ext cx="6537736" cy="41419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7E79032-1F7D-2C20-90EA-A5D31183C39D}"/>
              </a:ext>
            </a:extLst>
          </p:cNvPr>
          <p:cNvSpPr/>
          <p:nvPr/>
        </p:nvSpPr>
        <p:spPr>
          <a:xfrm>
            <a:off x="5541146" y="3073524"/>
            <a:ext cx="4392967" cy="1187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4086141-58A5-C6EF-8257-8D65B8AB7C8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4497668" y="3678130"/>
            <a:ext cx="1043478" cy="140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A7D4E3C-5113-7C9F-DA7E-297A09DD0315}"/>
              </a:ext>
            </a:extLst>
          </p:cNvPr>
          <p:cNvCxnSpPr>
            <a:cxnSpLocks/>
            <a:stCxn id="13" idx="1"/>
            <a:endCxn id="22" idx="3"/>
          </p:cNvCxnSpPr>
          <p:nvPr/>
        </p:nvCxnSpPr>
        <p:spPr>
          <a:xfrm flipH="1">
            <a:off x="4499771" y="2005057"/>
            <a:ext cx="692531" cy="4473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CD66DBA7-27B5-12DB-2D18-A48AA43DBA36}"/>
              </a:ext>
            </a:extLst>
          </p:cNvPr>
          <p:cNvSpPr/>
          <p:nvPr/>
        </p:nvSpPr>
        <p:spPr>
          <a:xfrm>
            <a:off x="5192302" y="1892979"/>
            <a:ext cx="1776670" cy="2241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gebogen 17">
            <a:extLst>
              <a:ext uri="{FF2B5EF4-FFF2-40B4-BE49-F238E27FC236}">
                <a16:creationId xmlns:a16="http://schemas.microsoft.com/office/drawing/2014/main" id="{EB8CB9B5-D022-1315-A4B6-830E453E9B6E}"/>
              </a:ext>
            </a:extLst>
          </p:cNvPr>
          <p:cNvSpPr/>
          <p:nvPr/>
        </p:nvSpPr>
        <p:spPr>
          <a:xfrm rot="302724" flipH="1">
            <a:off x="7996258" y="2025343"/>
            <a:ext cx="1423873" cy="7861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A31D70A-C9C0-0A22-60F9-DE9CF087FB72}"/>
              </a:ext>
            </a:extLst>
          </p:cNvPr>
          <p:cNvSpPr/>
          <p:nvPr/>
        </p:nvSpPr>
        <p:spPr>
          <a:xfrm>
            <a:off x="5207665" y="5352966"/>
            <a:ext cx="6164630" cy="2922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9CC98DC-A9B6-E6E1-0E11-48B163E58DD1}"/>
              </a:ext>
            </a:extLst>
          </p:cNvPr>
          <p:cNvCxnSpPr>
            <a:cxnSpLocks/>
            <a:stCxn id="19" idx="1"/>
            <a:endCxn id="27" idx="3"/>
          </p:cNvCxnSpPr>
          <p:nvPr/>
        </p:nvCxnSpPr>
        <p:spPr>
          <a:xfrm flipH="1" flipV="1">
            <a:off x="4521297" y="5482422"/>
            <a:ext cx="686368" cy="166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4ED45C3-9EFF-50C2-6CD2-C221CCD0D4F7}"/>
              </a:ext>
            </a:extLst>
          </p:cNvPr>
          <p:cNvSpPr/>
          <p:nvPr/>
        </p:nvSpPr>
        <p:spPr>
          <a:xfrm>
            <a:off x="461963" y="2239723"/>
            <a:ext cx="4037808" cy="425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Set um die Nomen zu speichert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2C7E771-FE6C-080E-8E06-09865EBC73AE}"/>
              </a:ext>
            </a:extLst>
          </p:cNvPr>
          <p:cNvSpPr/>
          <p:nvPr/>
        </p:nvSpPr>
        <p:spPr>
          <a:xfrm>
            <a:off x="459860" y="3443954"/>
            <a:ext cx="4037808" cy="748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Filtert die Nomen aus dem Songtext und setzt diese dabei in die Grundform </a:t>
            </a:r>
          </a:p>
          <a:p>
            <a:endParaRPr lang="de-DE" sz="20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8C27A46-4CAB-1B5F-2B45-09AED4D99C53}"/>
              </a:ext>
            </a:extLst>
          </p:cNvPr>
          <p:cNvSpPr/>
          <p:nvPr/>
        </p:nvSpPr>
        <p:spPr>
          <a:xfrm>
            <a:off x="483489" y="5269693"/>
            <a:ext cx="4037808" cy="425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Wählt zufällig zwei Nomen aus dem Set</a:t>
            </a:r>
          </a:p>
        </p:txBody>
      </p:sp>
    </p:spTree>
    <p:extLst>
      <p:ext uri="{BB962C8B-B14F-4D97-AF65-F5344CB8AC3E}">
        <p14:creationId xmlns:p14="http://schemas.microsoft.com/office/powerpoint/2010/main" val="10379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8" grpId="0" animBg="1"/>
      <p:bldP spid="19" grpId="0" animBg="1"/>
      <p:bldP spid="22" grpId="0" animBg="1"/>
      <p:bldP spid="25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BEF7B-6547-6DD6-726E-4BBBCFA3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br>
              <a:rPr lang="de-DE" dirty="0"/>
            </a:br>
            <a:r>
              <a:rPr lang="de-DE" dirty="0"/>
              <a:t>Bilder generieren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5EA9FA-400B-2950-626E-B40416D2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770DE0-7576-7E2D-DD89-03AAA1B5C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89408"/>
            <a:ext cx="4924425" cy="2952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71A495-13A8-EBFE-2DA6-E0DAC4EF8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3126810"/>
            <a:ext cx="1362075" cy="10287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D5FE2F8-A168-7CFC-2D26-58FC76D42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385" y="1910796"/>
            <a:ext cx="4924425" cy="404534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BE22CDE9-DDA4-3115-E7CC-A56E022412EE}"/>
              </a:ext>
            </a:extLst>
          </p:cNvPr>
          <p:cNvSpPr/>
          <p:nvPr/>
        </p:nvSpPr>
        <p:spPr>
          <a:xfrm>
            <a:off x="581190" y="2484683"/>
            <a:ext cx="4924425" cy="425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Auswahl des vortrainierten Modells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296328B-BDF8-DDD4-A718-F36D89F8AEF4}"/>
              </a:ext>
            </a:extLst>
          </p:cNvPr>
          <p:cNvSpPr/>
          <p:nvPr/>
        </p:nvSpPr>
        <p:spPr>
          <a:xfrm>
            <a:off x="1943265" y="3126810"/>
            <a:ext cx="3092687" cy="1028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Anzahl der Steps und Bilder die generiert werden sollen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CAC7D-81BD-9238-982C-E002ABDD91F0}"/>
              </a:ext>
            </a:extLst>
          </p:cNvPr>
          <p:cNvSpPr/>
          <p:nvPr/>
        </p:nvSpPr>
        <p:spPr>
          <a:xfrm>
            <a:off x="6977849" y="2805344"/>
            <a:ext cx="4554244" cy="7812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BCF2755-A281-4A6B-E8DC-2A3D2A609D51}"/>
              </a:ext>
            </a:extLst>
          </p:cNvPr>
          <p:cNvSpPr/>
          <p:nvPr/>
        </p:nvSpPr>
        <p:spPr>
          <a:xfrm>
            <a:off x="6977849" y="4686865"/>
            <a:ext cx="3710866" cy="985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0F1F69A-D31B-6DE0-BC62-9FBD579B51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53235" y="3195961"/>
            <a:ext cx="1624614" cy="14909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52A6894-247F-282B-D90B-7B2260C6EFE1}"/>
              </a:ext>
            </a:extLst>
          </p:cNvPr>
          <p:cNvCxnSpPr>
            <a:cxnSpLocks/>
            <a:stCxn id="14" idx="1"/>
            <a:endCxn id="21" idx="3"/>
          </p:cNvCxnSpPr>
          <p:nvPr/>
        </p:nvCxnSpPr>
        <p:spPr>
          <a:xfrm flipH="1">
            <a:off x="5708341" y="5179848"/>
            <a:ext cx="1269508" cy="3269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8194C63E-F5B4-0DF5-E609-2EEB4AF5AF75}"/>
              </a:ext>
            </a:extLst>
          </p:cNvPr>
          <p:cNvSpPr/>
          <p:nvPr/>
        </p:nvSpPr>
        <p:spPr>
          <a:xfrm>
            <a:off x="581188" y="5294047"/>
            <a:ext cx="5127153" cy="425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Vortrainiertes Modell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4488A00-4B1F-54CD-021C-257EAD837B57}"/>
              </a:ext>
            </a:extLst>
          </p:cNvPr>
          <p:cNvSpPr/>
          <p:nvPr/>
        </p:nvSpPr>
        <p:spPr>
          <a:xfrm>
            <a:off x="581189" y="4474136"/>
            <a:ext cx="4772045" cy="425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Die drei Textdateien mit den Nomen</a:t>
            </a:r>
          </a:p>
        </p:txBody>
      </p:sp>
    </p:spTree>
    <p:extLst>
      <p:ext uri="{BB962C8B-B14F-4D97-AF65-F5344CB8AC3E}">
        <p14:creationId xmlns:p14="http://schemas.microsoft.com/office/powerpoint/2010/main" val="10626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F7694-3D89-646A-F8D9-EDBD14E7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br>
              <a:rPr lang="de-DE" dirty="0"/>
            </a:br>
            <a:r>
              <a:rPr lang="de-DE" dirty="0" err="1"/>
              <a:t>übergangsbilder</a:t>
            </a:r>
            <a:r>
              <a:rPr lang="de-DE" dirty="0"/>
              <a:t> generieren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539577-6466-2408-7AC8-57613E35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14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333733F-8BDA-BF26-4DAC-67EDA24C9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408" y="1996761"/>
            <a:ext cx="7344400" cy="31452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AC5930D-CD00-2B41-9353-7E9ABBE2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408" y="5406987"/>
            <a:ext cx="5978423" cy="31362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9297812-A597-F419-9EC7-AE36E6ACAA8C}"/>
              </a:ext>
            </a:extLst>
          </p:cNvPr>
          <p:cNvSpPr/>
          <p:nvPr/>
        </p:nvSpPr>
        <p:spPr>
          <a:xfrm>
            <a:off x="581192" y="2187465"/>
            <a:ext cx="3262843" cy="5557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Nimm alle Bilder aus dem Ordner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F460D2-8811-C5AD-E0CC-A7F5E7125ECF}"/>
              </a:ext>
            </a:extLst>
          </p:cNvPr>
          <p:cNvSpPr/>
          <p:nvPr/>
        </p:nvSpPr>
        <p:spPr>
          <a:xfrm>
            <a:off x="581192" y="3739233"/>
            <a:ext cx="3262843" cy="5557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Erstellt einen Hintergrund mit zufälligen Farben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2FDD0A4-E3C9-611D-78DA-9351617ABCD1}"/>
              </a:ext>
            </a:extLst>
          </p:cNvPr>
          <p:cNvSpPr/>
          <p:nvPr/>
        </p:nvSpPr>
        <p:spPr>
          <a:xfrm>
            <a:off x="581191" y="5291001"/>
            <a:ext cx="3262843" cy="455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Generiertes Bild dreht sich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1B83031-B2C8-BBB7-6CA7-DECC66F96995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 flipV="1">
            <a:off x="3844035" y="4017101"/>
            <a:ext cx="1225115" cy="7650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24B3D4B-4DBF-D49C-72CE-98B9B24450F4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 flipV="1">
            <a:off x="3844035" y="2465333"/>
            <a:ext cx="596280" cy="365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CD9E288-EB39-E8C9-5023-D657837AC7A4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 flipV="1">
            <a:off x="3844034" y="5518735"/>
            <a:ext cx="422374" cy="45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B3085EB-4481-9A6A-856E-9A6E909B9D8A}"/>
              </a:ext>
            </a:extLst>
          </p:cNvPr>
          <p:cNvSpPr/>
          <p:nvPr/>
        </p:nvSpPr>
        <p:spPr>
          <a:xfrm>
            <a:off x="5069150" y="4391528"/>
            <a:ext cx="6541658" cy="7812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3A7673-DCB6-0061-16F4-E5E796C0FEBA}"/>
              </a:ext>
            </a:extLst>
          </p:cNvPr>
          <p:cNvSpPr/>
          <p:nvPr/>
        </p:nvSpPr>
        <p:spPr>
          <a:xfrm>
            <a:off x="4440315" y="2440527"/>
            <a:ext cx="3611732" cy="7812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1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E8FD4-9363-E6B1-CAC2-2179F20B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br>
              <a:rPr lang="de-DE" dirty="0"/>
            </a:br>
            <a:r>
              <a:rPr lang="de-DE" dirty="0"/>
              <a:t>Übergangsbilder generieren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AB0BD8-43C0-4430-033F-D2A3E2B3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15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F1181F-4A29-AD13-32C2-61E025BC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53" y="1917346"/>
            <a:ext cx="7396455" cy="384426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CC2776A-1F83-BFA6-6CFE-B532ACD18F6A}"/>
              </a:ext>
            </a:extLst>
          </p:cNvPr>
          <p:cNvSpPr/>
          <p:nvPr/>
        </p:nvSpPr>
        <p:spPr>
          <a:xfrm>
            <a:off x="4641750" y="5051394"/>
            <a:ext cx="6969057" cy="1509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E16DF6-9F1E-0DAA-9644-6F71D0CB5F45}"/>
              </a:ext>
            </a:extLst>
          </p:cNvPr>
          <p:cNvSpPr/>
          <p:nvPr/>
        </p:nvSpPr>
        <p:spPr>
          <a:xfrm>
            <a:off x="4483222" y="2831977"/>
            <a:ext cx="5646199" cy="2396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638A57-E7B6-BD8D-D1DB-45687A56103D}"/>
              </a:ext>
            </a:extLst>
          </p:cNvPr>
          <p:cNvSpPr/>
          <p:nvPr/>
        </p:nvSpPr>
        <p:spPr>
          <a:xfrm>
            <a:off x="581190" y="2673958"/>
            <a:ext cx="3262843" cy="5557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Sucht Song mit der spotipy Bibliothek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4280D3-3896-409F-BE66-9DDA2734564B}"/>
              </a:ext>
            </a:extLst>
          </p:cNvPr>
          <p:cNvSpPr/>
          <p:nvPr/>
        </p:nvSpPr>
        <p:spPr>
          <a:xfrm>
            <a:off x="581191" y="4848986"/>
            <a:ext cx="3262843" cy="788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Ermittelt die Anzahl der nötigen Bilder, welche generiert werden müssen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739F55C-82AC-1043-2E75-CC0AB4E04CC0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H="1">
            <a:off x="3844034" y="5126855"/>
            <a:ext cx="797716" cy="116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F6DFA19-D3AE-DD4E-DE3A-2E80E4BBF1E7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3844033" y="2951826"/>
            <a:ext cx="6391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4D1DF-3E59-2F2C-C1CE-6E174026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br>
              <a:rPr lang="de-DE" dirty="0"/>
            </a:br>
            <a:r>
              <a:rPr lang="de-DE" dirty="0" err="1"/>
              <a:t>video</a:t>
            </a:r>
            <a:r>
              <a:rPr lang="de-DE" dirty="0"/>
              <a:t> erstellen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A84847-77EC-5843-6600-BF80E5E8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16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1A17B3-735A-E3B7-5946-32346160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1811922"/>
            <a:ext cx="6219658" cy="414421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901A2A2-2B13-DA82-FE61-B4DBB8B39AC4}"/>
              </a:ext>
            </a:extLst>
          </p:cNvPr>
          <p:cNvSpPr/>
          <p:nvPr/>
        </p:nvSpPr>
        <p:spPr>
          <a:xfrm>
            <a:off x="5391150" y="1811922"/>
            <a:ext cx="704850" cy="1766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F20A78B-D7BD-085D-23BE-B1CF9BF8172A}"/>
              </a:ext>
            </a:extLst>
          </p:cNvPr>
          <p:cNvSpPr/>
          <p:nvPr/>
        </p:nvSpPr>
        <p:spPr>
          <a:xfrm>
            <a:off x="5587937" y="4183740"/>
            <a:ext cx="5953033" cy="983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9412B20-2A53-5B8F-4A67-466D6EB1BAAD}"/>
              </a:ext>
            </a:extLst>
          </p:cNvPr>
          <p:cNvSpPr/>
          <p:nvPr/>
        </p:nvSpPr>
        <p:spPr>
          <a:xfrm>
            <a:off x="5587937" y="5443700"/>
            <a:ext cx="1975838" cy="512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0D2095B-BED3-3708-5C17-20CF07600DF3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4686300" y="1895384"/>
            <a:ext cx="704850" cy="594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6EB668-767E-C97E-110D-6FDBEAC0EDB5}"/>
              </a:ext>
            </a:extLst>
          </p:cNvPr>
          <p:cNvCxnSpPr>
            <a:cxnSpLocks/>
            <a:stCxn id="8" idx="1"/>
            <a:endCxn id="22" idx="3"/>
          </p:cNvCxnSpPr>
          <p:nvPr/>
        </p:nvCxnSpPr>
        <p:spPr>
          <a:xfrm flipH="1" flipV="1">
            <a:off x="4686600" y="4564818"/>
            <a:ext cx="901337" cy="110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6E83BE3-F30C-00BA-15EB-057AACAC785F}"/>
              </a:ext>
            </a:extLst>
          </p:cNvPr>
          <p:cNvCxnSpPr>
            <a:cxnSpLocks/>
            <a:stCxn id="9" idx="1"/>
            <a:endCxn id="21" idx="3"/>
          </p:cNvCxnSpPr>
          <p:nvPr/>
        </p:nvCxnSpPr>
        <p:spPr>
          <a:xfrm flipH="1" flipV="1">
            <a:off x="4686299" y="5679413"/>
            <a:ext cx="901638" cy="205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8B4F1342-B16A-26C9-F72B-DC9429DD315F}"/>
              </a:ext>
            </a:extLst>
          </p:cNvPr>
          <p:cNvSpPr/>
          <p:nvPr/>
        </p:nvSpPr>
        <p:spPr>
          <a:xfrm>
            <a:off x="457798" y="5472117"/>
            <a:ext cx="4228501" cy="414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Bilder aus dem Ordner werden gelöscht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67A1489-3F5E-39D7-7B2E-25412FF5CC6C}"/>
              </a:ext>
            </a:extLst>
          </p:cNvPr>
          <p:cNvSpPr/>
          <p:nvPr/>
        </p:nvSpPr>
        <p:spPr>
          <a:xfrm>
            <a:off x="458099" y="4357522"/>
            <a:ext cx="4228501" cy="414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Video wird erstellt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7149A6E-17F4-4C77-F61F-8567F07A4A38}"/>
              </a:ext>
            </a:extLst>
          </p:cNvPr>
          <p:cNvSpPr/>
          <p:nvPr/>
        </p:nvSpPr>
        <p:spPr>
          <a:xfrm>
            <a:off x="457799" y="2282380"/>
            <a:ext cx="4228501" cy="414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Anzahl der FPS</a:t>
            </a:r>
          </a:p>
        </p:txBody>
      </p:sp>
    </p:spTree>
    <p:extLst>
      <p:ext uri="{BB962C8B-B14F-4D97-AF65-F5344CB8AC3E}">
        <p14:creationId xmlns:p14="http://schemas.microsoft.com/office/powerpoint/2010/main" val="194685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D3863-FCA6-5BD0-0A6C-36329B22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br>
              <a:rPr lang="de-DE" dirty="0"/>
            </a:br>
            <a:r>
              <a:rPr lang="de-DE" dirty="0" err="1"/>
              <a:t>song</a:t>
            </a:r>
            <a:r>
              <a:rPr lang="de-DE" dirty="0"/>
              <a:t> mit </a:t>
            </a:r>
            <a:r>
              <a:rPr lang="de-DE" dirty="0" err="1"/>
              <a:t>video</a:t>
            </a:r>
            <a:r>
              <a:rPr lang="de-DE" dirty="0"/>
              <a:t> verknüpfen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39F784-91B7-D5E5-6227-BC73F170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262221-8A2A-DA51-13AD-4B9CF672D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042" y="2071491"/>
            <a:ext cx="8218766" cy="342378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5DDC512-811C-8057-4163-2CBAF57E9ACE}"/>
              </a:ext>
            </a:extLst>
          </p:cNvPr>
          <p:cNvSpPr/>
          <p:nvPr/>
        </p:nvSpPr>
        <p:spPr>
          <a:xfrm>
            <a:off x="3695515" y="2584278"/>
            <a:ext cx="5057868" cy="5761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2D0BA1-A859-1C1D-DD46-7E51838710E4}"/>
              </a:ext>
            </a:extLst>
          </p:cNvPr>
          <p:cNvSpPr/>
          <p:nvPr/>
        </p:nvSpPr>
        <p:spPr>
          <a:xfrm>
            <a:off x="3695514" y="4263637"/>
            <a:ext cx="5990023" cy="5761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591325-47DA-6C70-01B7-8956C56322BD}"/>
              </a:ext>
            </a:extLst>
          </p:cNvPr>
          <p:cNvSpPr/>
          <p:nvPr/>
        </p:nvSpPr>
        <p:spPr>
          <a:xfrm>
            <a:off x="3695515" y="5069150"/>
            <a:ext cx="1631088" cy="414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577537D-A76E-E49A-C51B-3E0686843A1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787588" y="2872364"/>
            <a:ext cx="9079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42704E-6967-EB86-975A-AC14EC373DF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87588" y="4551723"/>
            <a:ext cx="9079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59DDB97-20E5-E121-DACC-4706BB1D232A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4511059" y="5483428"/>
            <a:ext cx="2436149" cy="350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82E919D-11C0-0BCB-450A-3CEE7079A7B0}"/>
              </a:ext>
            </a:extLst>
          </p:cNvPr>
          <p:cNvSpPr/>
          <p:nvPr/>
        </p:nvSpPr>
        <p:spPr>
          <a:xfrm>
            <a:off x="458099" y="4242897"/>
            <a:ext cx="2329489" cy="617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Audio wird auf das Video gesetzt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2D95349-3B2F-677D-0480-69ADF246FAB5}"/>
              </a:ext>
            </a:extLst>
          </p:cNvPr>
          <p:cNvSpPr/>
          <p:nvPr/>
        </p:nvSpPr>
        <p:spPr>
          <a:xfrm>
            <a:off x="4706028" y="5834427"/>
            <a:ext cx="4482360" cy="414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Einzelne Audiodatei und Video wird gelöscht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D2BE8E-36C7-5661-DF33-FE1B39053B5F}"/>
              </a:ext>
            </a:extLst>
          </p:cNvPr>
          <p:cNvSpPr/>
          <p:nvPr/>
        </p:nvSpPr>
        <p:spPr>
          <a:xfrm>
            <a:off x="458099" y="2584278"/>
            <a:ext cx="2329490" cy="617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Audiodatei vom Song wird gedownloadet</a:t>
            </a:r>
          </a:p>
        </p:txBody>
      </p:sp>
    </p:spTree>
    <p:extLst>
      <p:ext uri="{BB962C8B-B14F-4D97-AF65-F5344CB8AC3E}">
        <p14:creationId xmlns:p14="http://schemas.microsoft.com/office/powerpoint/2010/main" val="144842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36CA9-28B7-4298-0502-0727FB1F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Nächste Schritte</a:t>
            </a:r>
            <a:br>
              <a:rPr lang="de-DE" dirty="0"/>
            </a:br>
            <a:r>
              <a:rPr lang="de-DE" dirty="0"/>
              <a:t>Wie kann man das Projekt erweitern?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42AECAF3-1741-CD1A-7ADE-E800C3B36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81478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84E7C-6E46-A04A-6D24-C5BB5740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5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1" name="Rectangle 105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28" name="Picture 4" descr="Ein Bild, das Waffe, Cartoon, Actionfilm, Streichinstrument enthält.&#10;&#10;Automatisch generierte Beschreibung">
            <a:extLst>
              <a:ext uri="{FF2B5EF4-FFF2-40B4-BE49-F238E27FC236}">
                <a16:creationId xmlns:a16="http://schemas.microsoft.com/office/drawing/2014/main" id="{9EF919EC-91D0-A06B-2D32-0F9DD8B84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496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 1055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064" name="Rectangle 1057">
            <a:extLst>
              <a:ext uri="{FF2B5EF4-FFF2-40B4-BE49-F238E27FC236}">
                <a16:creationId xmlns:a16="http://schemas.microsoft.com/office/drawing/2014/main" id="{9257916F-271C-4D56-AEDE-0309D1746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EC75C176-BB0F-4087-B339-FC37356C0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080812-F9D3-DB9C-1DE2-0890533E3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21232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1BC638-E55B-E3F7-9873-01715BB9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de-DE" sz="54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761DAF-7E5D-8AFD-94C5-1BE3E4B8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sz="2000" dirty="0">
                <a:solidFill>
                  <a:schemeClr val="accent2">
                    <a:lumMod val="50000"/>
                  </a:schemeClr>
                </a:solidFill>
              </a:rPr>
              <a:t>Idee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2000" dirty="0">
                <a:solidFill>
                  <a:schemeClr val="accent2">
                    <a:lumMod val="50000"/>
                  </a:schemeClr>
                </a:solidFill>
              </a:rPr>
              <a:t>Funktionsweise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2000" dirty="0">
                <a:solidFill>
                  <a:schemeClr val="accent2">
                    <a:lumMod val="50000"/>
                  </a:schemeClr>
                </a:solidFill>
              </a:rPr>
              <a:t>Aufbau</a:t>
            </a:r>
          </a:p>
          <a:p>
            <a:pPr lvl="1"/>
            <a:r>
              <a:rPr lang="de-DE" sz="2000" dirty="0">
                <a:solidFill>
                  <a:schemeClr val="accent2">
                    <a:lumMod val="50000"/>
                  </a:schemeClr>
                </a:solidFill>
              </a:rPr>
              <a:t>Bibliotheken</a:t>
            </a:r>
          </a:p>
          <a:p>
            <a:pPr lvl="1"/>
            <a:r>
              <a:rPr lang="de-DE" sz="2000" dirty="0">
                <a:solidFill>
                  <a:schemeClr val="accent2">
                    <a:lumMod val="50000"/>
                  </a:schemeClr>
                </a:solidFill>
              </a:rPr>
              <a:t>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2000" dirty="0">
                <a:solidFill>
                  <a:schemeClr val="accent2">
                    <a:lumMod val="50000"/>
                  </a:schemeClr>
                </a:solidFill>
              </a:rPr>
              <a:t>Nächsten Schritte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2000" dirty="0">
                <a:solidFill>
                  <a:schemeClr val="accent2">
                    <a:lumMod val="50000"/>
                  </a:schemeClr>
                </a:solidFill>
              </a:rPr>
              <a:t>Beispiele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8893F1-8A43-0212-7627-0077885F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55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5637B-F7CA-5BAE-BA84-79C83515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Idee</a:t>
            </a:r>
            <a:br>
              <a:rPr lang="de-DE" dirty="0"/>
            </a:br>
            <a:r>
              <a:rPr lang="de-DE" dirty="0"/>
              <a:t>Was ist ein </a:t>
            </a:r>
            <a:r>
              <a:rPr lang="de-DE" dirty="0" err="1"/>
              <a:t>lyrics</a:t>
            </a:r>
            <a:r>
              <a:rPr lang="de-DE" dirty="0"/>
              <a:t>-to-video Generator?</a:t>
            </a:r>
          </a:p>
        </p:txBody>
      </p:sp>
      <p:pic>
        <p:nvPicPr>
          <p:cNvPr id="6" name="Inhaltsplatzhalter 5" descr="Kopfhörer mit einfarbiger Füllung">
            <a:extLst>
              <a:ext uri="{FF2B5EF4-FFF2-40B4-BE49-F238E27FC236}">
                <a16:creationId xmlns:a16="http://schemas.microsoft.com/office/drawing/2014/main" id="{8EFD35A7-B3AB-87B9-27D4-3FB62639B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408" y="751856"/>
            <a:ext cx="914400" cy="914400"/>
          </a:xfr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7E30BA1-388F-AA56-2039-084ED056A9D2}"/>
              </a:ext>
            </a:extLst>
          </p:cNvPr>
          <p:cNvSpPr/>
          <p:nvPr/>
        </p:nvSpPr>
        <p:spPr>
          <a:xfrm>
            <a:off x="506027" y="2183907"/>
            <a:ext cx="11179946" cy="124509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34BF8E7-DD2F-0704-9BBC-0C5A9A748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448" y="3754906"/>
            <a:ext cx="1589103" cy="15891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E2C4496-44D2-4A09-2FEB-EBA49067B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967" y="4115759"/>
            <a:ext cx="867399" cy="86739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591B893-A273-D995-B2B3-3116DF996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289" y="4115759"/>
            <a:ext cx="867399" cy="8673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A2288BA-2836-205E-F3F6-98F6CEECB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274" y="3843399"/>
            <a:ext cx="1412115" cy="141211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806778B-7E9D-00C2-3199-D02BABD823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2750" y="3771662"/>
            <a:ext cx="1572348" cy="157234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7A8DAA88-1246-04A5-A533-9BDE6740DFEF}"/>
              </a:ext>
            </a:extLst>
          </p:cNvPr>
          <p:cNvSpPr txBox="1"/>
          <p:nvPr/>
        </p:nvSpPr>
        <p:spPr>
          <a:xfrm>
            <a:off x="581192" y="2390094"/>
            <a:ext cx="11160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i="1" dirty="0"/>
              <a:t>Durch den Lyrics-to-Video Generator kann jeder beliebige Song in ein Musikvideo umgewandelt werden, </a:t>
            </a:r>
          </a:p>
          <a:p>
            <a:pPr algn="ctr"/>
            <a:r>
              <a:rPr lang="de-DE" sz="2200" i="1" dirty="0"/>
              <a:t>welches aus generierten Bildern besteht, die sich auf den Songtext beziehen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30A4F5E-CCBC-4451-07DB-ADD4D69BFCF5}"/>
              </a:ext>
            </a:extLst>
          </p:cNvPr>
          <p:cNvSpPr txBox="1"/>
          <p:nvPr/>
        </p:nvSpPr>
        <p:spPr>
          <a:xfrm>
            <a:off x="1526180" y="548524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Song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1B8076-9F39-37C6-B26A-4D36F687E3E6}"/>
              </a:ext>
            </a:extLst>
          </p:cNvPr>
          <p:cNvSpPr txBox="1"/>
          <p:nvPr/>
        </p:nvSpPr>
        <p:spPr>
          <a:xfrm>
            <a:off x="10035519" y="54805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Video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7FA323F-BD01-0D27-5054-E6050C85B5E8}"/>
              </a:ext>
            </a:extLst>
          </p:cNvPr>
          <p:cNvSpPr txBox="1"/>
          <p:nvPr/>
        </p:nvSpPr>
        <p:spPr>
          <a:xfrm>
            <a:off x="5590892" y="5485247"/>
            <a:ext cx="115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Songtext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FC184695-8AF7-703D-61BE-B702EA3E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03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AD147-9302-0582-F601-7D59C6F3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/>
              <a:t>Funktionsweise</a:t>
            </a:r>
          </a:p>
        </p:txBody>
      </p:sp>
      <p:pic>
        <p:nvPicPr>
          <p:cNvPr id="5" name="Inhaltsplatzhalter 5" descr="Kopfhörer mit einfarbiger Füllung">
            <a:extLst>
              <a:ext uri="{FF2B5EF4-FFF2-40B4-BE49-F238E27FC236}">
                <a16:creationId xmlns:a16="http://schemas.microsoft.com/office/drawing/2014/main" id="{EC932006-310A-4574-1B16-B643F9965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408" y="751856"/>
            <a:ext cx="914400" cy="914400"/>
          </a:xfrm>
          <a:prstGeom prst="rect">
            <a:avLst/>
          </a:prstGeom>
        </p:spPr>
      </p:pic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1A96D2D-BA5B-15EE-3892-C8BB90FB38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584890"/>
              </p:ext>
            </p:extLst>
          </p:nvPr>
        </p:nvGraphicFramePr>
        <p:xfrm>
          <a:off x="1779584" y="1961965"/>
          <a:ext cx="8632832" cy="4359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6CD64D-A961-505C-AED7-2ED8CA8F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72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" name="Rectangle 6164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6167" name="Rectangle 6166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6169" name="Rectangle 6168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6171" name="Rectangle 6170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 useBgFill="1">
        <p:nvSpPr>
          <p:cNvPr id="6173" name="Rectangle 6172">
            <a:extLst>
              <a:ext uri="{FF2B5EF4-FFF2-40B4-BE49-F238E27FC236}">
                <a16:creationId xmlns:a16="http://schemas.microsoft.com/office/drawing/2014/main" id="{7BB84176-588C-42EC-B359-A76802AF1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5" name="Rectangle 6174">
            <a:extLst>
              <a:ext uri="{FF2B5EF4-FFF2-40B4-BE49-F238E27FC236}">
                <a16:creationId xmlns:a16="http://schemas.microsoft.com/office/drawing/2014/main" id="{1F71763A-051A-44FE-AA97-53842C033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57" y="638175"/>
            <a:ext cx="3696153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8A5EB9-693A-0215-00D0-9D404B76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2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Aufbau</a:t>
            </a:r>
            <a:br>
              <a:rPr lang="en-US" sz="3300">
                <a:solidFill>
                  <a:srgbClr val="FFFFFF"/>
                </a:solidFill>
              </a:rPr>
            </a:br>
            <a:r>
              <a:rPr lang="en-US" sz="3300">
                <a:solidFill>
                  <a:srgbClr val="FFFFFF"/>
                </a:solidFill>
              </a:rPr>
              <a:t>Bibliotheken </a:t>
            </a:r>
          </a:p>
        </p:txBody>
      </p:sp>
      <p:sp>
        <p:nvSpPr>
          <p:cNvPr id="6177" name="Rectangle 6176">
            <a:extLst>
              <a:ext uri="{FF2B5EF4-FFF2-40B4-BE49-F238E27FC236}">
                <a16:creationId xmlns:a16="http://schemas.microsoft.com/office/drawing/2014/main" id="{A708D103-8672-4EB5-A491-552A7D9D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3641" y="638174"/>
            <a:ext cx="3680469" cy="2828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OpenCV - Wikipedia">
            <a:extLst>
              <a:ext uri="{FF2B5EF4-FFF2-40B4-BE49-F238E27FC236}">
                <a16:creationId xmlns:a16="http://schemas.microsoft.com/office/drawing/2014/main" id="{9D380FBC-53E5-18C7-4B3D-AC07FDD2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9988" y="1655068"/>
            <a:ext cx="3032061" cy="373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9" name="Rectangle 6178">
            <a:extLst>
              <a:ext uri="{FF2B5EF4-FFF2-40B4-BE49-F238E27FC236}">
                <a16:creationId xmlns:a16="http://schemas.microsoft.com/office/drawing/2014/main" id="{11921AC5-F2E7-4775-A4AD-50FFA6F5E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9024" y="3568647"/>
            <a:ext cx="3680469" cy="2828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60" name="Picture 16" descr="NumPy (Numerical Python). NumPy is an open source Python library… | by  Vatsal Sharma | Medium">
            <a:extLst>
              <a:ext uri="{FF2B5EF4-FFF2-40B4-BE49-F238E27FC236}">
                <a16:creationId xmlns:a16="http://schemas.microsoft.com/office/drawing/2014/main" id="{3B4CC528-322D-A4C3-3380-A59F2E8F6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1392" y="3909800"/>
            <a:ext cx="2132584" cy="213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1" name="Rectangle 6180">
            <a:extLst>
              <a:ext uri="{FF2B5EF4-FFF2-40B4-BE49-F238E27FC236}">
                <a16:creationId xmlns:a16="http://schemas.microsoft.com/office/drawing/2014/main" id="{E534FDBA-3A96-48D7-BCD9-6F9A16FA1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09" y="641101"/>
            <a:ext cx="3695019" cy="574946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68" name="Picture 24">
            <a:extLst>
              <a:ext uri="{FF2B5EF4-FFF2-40B4-BE49-F238E27FC236}">
                <a16:creationId xmlns:a16="http://schemas.microsoft.com/office/drawing/2014/main" id="{C9B814B5-3B16-D817-5DC5-485419E71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28" y="2397358"/>
            <a:ext cx="2834311" cy="70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Matplotlib logo — Matplotlib 3.8.2 documentation">
            <a:extLst>
              <a:ext uri="{FF2B5EF4-FFF2-40B4-BE49-F238E27FC236}">
                <a16:creationId xmlns:a16="http://schemas.microsoft.com/office/drawing/2014/main" id="{11F0A0E0-79A0-E9CA-5707-84B3C977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155" y="1016405"/>
            <a:ext cx="3401055" cy="68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A64341C-D23A-E696-D331-6454A22A0D0A}"/>
              </a:ext>
            </a:extLst>
          </p:cNvPr>
          <p:cNvCxnSpPr>
            <a:cxnSpLocks/>
          </p:cNvCxnSpPr>
          <p:nvPr/>
        </p:nvCxnSpPr>
        <p:spPr>
          <a:xfrm>
            <a:off x="4258426" y="2019064"/>
            <a:ext cx="3665684" cy="1863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E14F518C-02D2-CE35-940F-54A61320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5</a:t>
            </a:fld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FDDC4E3-72F0-7A28-F927-CD5506AB049B}"/>
              </a:ext>
            </a:extLst>
          </p:cNvPr>
          <p:cNvSpPr txBox="1"/>
          <p:nvPr/>
        </p:nvSpPr>
        <p:spPr>
          <a:xfrm>
            <a:off x="442106" y="6435566"/>
            <a:ext cx="70527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hlinkClick r:id="rId6"/>
              </a:rPr>
              <a:t>https://user-images.githubusercontent.com/67586773/105040771-43887300-5a88-11eb-9f01-bee100b9ef22.png</a:t>
            </a:r>
            <a:endParaRPr lang="de-DE" sz="500" dirty="0"/>
          </a:p>
          <a:p>
            <a:r>
              <a:rPr lang="de-DE" sz="500" dirty="0">
                <a:hlinkClick r:id="rId7"/>
              </a:rPr>
              <a:t>https://icon-icons.com/de/symbol/pytorch-logo/169823</a:t>
            </a:r>
            <a:endParaRPr lang="de-DE" sz="500" dirty="0"/>
          </a:p>
          <a:p>
            <a:r>
              <a:rPr lang="de-DE" sz="500" dirty="0">
                <a:hlinkClick r:id="rId8"/>
              </a:rPr>
              <a:t>https://matplotlib.org/stable/gallery/misc/logos2.html</a:t>
            </a:r>
            <a:endParaRPr lang="de-DE" sz="500" dirty="0"/>
          </a:p>
          <a:p>
            <a:r>
              <a:rPr lang="de-DE" sz="500" dirty="0">
                <a:hlinkClick r:id="rId9"/>
              </a:rPr>
              <a:t>https://de.m.wikipedia.org/wiki/Datei:OpenCV_Logo_with_text.png</a:t>
            </a:r>
            <a:endParaRPr lang="de-DE" sz="500" dirty="0"/>
          </a:p>
          <a:p>
            <a:endParaRPr lang="de-DE" sz="700" dirty="0"/>
          </a:p>
        </p:txBody>
      </p:sp>
    </p:spTree>
    <p:extLst>
      <p:ext uri="{BB962C8B-B14F-4D97-AF65-F5344CB8AC3E}">
        <p14:creationId xmlns:p14="http://schemas.microsoft.com/office/powerpoint/2010/main" val="304331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33165-5D46-F63E-4AC6-4A5043E6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Aufbau</a:t>
            </a:r>
            <a:br>
              <a:rPr lang="de-DE" dirty="0"/>
            </a:br>
            <a:r>
              <a:rPr lang="de-DE" dirty="0"/>
              <a:t>Bibliotheken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1A6C3-BEC8-E0E7-BD11-8C43ABA6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4" y="2471868"/>
            <a:ext cx="2453377" cy="16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paCy - Visual Studio Marketplace">
            <a:extLst>
              <a:ext uri="{FF2B5EF4-FFF2-40B4-BE49-F238E27FC236}">
                <a16:creationId xmlns:a16="http://schemas.microsoft.com/office/drawing/2014/main" id="{FC82CC9D-7F90-80E2-7820-8BDB6E078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0" b="7592"/>
          <a:stretch/>
        </p:blipFill>
        <p:spPr bwMode="auto">
          <a:xfrm>
            <a:off x="5021708" y="2389265"/>
            <a:ext cx="2148575" cy="178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B99056A6-0943-ED47-49A7-BDCAC180513C}"/>
              </a:ext>
            </a:extLst>
          </p:cNvPr>
          <p:cNvSpPr/>
          <p:nvPr/>
        </p:nvSpPr>
        <p:spPr>
          <a:xfrm>
            <a:off x="1343025" y="2471869"/>
            <a:ext cx="2453377" cy="162401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1FA929A-9B60-2D4A-DDD3-F5CF69F3F53B}"/>
              </a:ext>
            </a:extLst>
          </p:cNvPr>
          <p:cNvSpPr/>
          <p:nvPr/>
        </p:nvSpPr>
        <p:spPr>
          <a:xfrm>
            <a:off x="4869308" y="2471590"/>
            <a:ext cx="2453377" cy="162401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2BA39B-EFFC-883F-6940-BA7BD019B8E0}"/>
              </a:ext>
            </a:extLst>
          </p:cNvPr>
          <p:cNvSpPr/>
          <p:nvPr/>
        </p:nvSpPr>
        <p:spPr>
          <a:xfrm>
            <a:off x="8395598" y="2471590"/>
            <a:ext cx="2453377" cy="162401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0B15C50-44A2-A90C-FD7E-66E8F69F0D60}"/>
              </a:ext>
            </a:extLst>
          </p:cNvPr>
          <p:cNvSpPr/>
          <p:nvPr/>
        </p:nvSpPr>
        <p:spPr>
          <a:xfrm>
            <a:off x="1343024" y="4305300"/>
            <a:ext cx="2453377" cy="16240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C9A053D-BDBB-3BF9-0A41-A2F05038FD92}"/>
              </a:ext>
            </a:extLst>
          </p:cNvPr>
          <p:cNvSpPr/>
          <p:nvPr/>
        </p:nvSpPr>
        <p:spPr>
          <a:xfrm>
            <a:off x="4869306" y="4305300"/>
            <a:ext cx="2453377" cy="16240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DB79FAF-2AE7-4105-B728-FEE739330C94}"/>
              </a:ext>
            </a:extLst>
          </p:cNvPr>
          <p:cNvSpPr/>
          <p:nvPr/>
        </p:nvSpPr>
        <p:spPr>
          <a:xfrm>
            <a:off x="8395598" y="4305300"/>
            <a:ext cx="2453377" cy="16240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3F49F2E7-5CCD-8DC8-BC39-4F935F0C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6</a:t>
            </a:fld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2151CA4-A510-DDD2-1954-2A20794D9542}"/>
              </a:ext>
            </a:extLst>
          </p:cNvPr>
          <p:cNvSpPr txBox="1"/>
          <p:nvPr/>
        </p:nvSpPr>
        <p:spPr>
          <a:xfrm>
            <a:off x="1536249" y="4305300"/>
            <a:ext cx="206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lyricgenius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Songtexte abrufen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FC96AF3-AAEF-7DE1-8798-48D2DBC35910}"/>
              </a:ext>
            </a:extLst>
          </p:cNvPr>
          <p:cNvSpPr txBox="1"/>
          <p:nvPr/>
        </p:nvSpPr>
        <p:spPr>
          <a:xfrm>
            <a:off x="5062531" y="4305300"/>
            <a:ext cx="206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SpaCy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Verarbeitung NLP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1B2B2DD-4ACC-BB16-CD0E-B49E4EFCDAD5}"/>
              </a:ext>
            </a:extLst>
          </p:cNvPr>
          <p:cNvSpPr txBox="1"/>
          <p:nvPr/>
        </p:nvSpPr>
        <p:spPr>
          <a:xfrm>
            <a:off x="8588823" y="4305300"/>
            <a:ext cx="2066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Diffusers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1600" dirty="0">
                <a:solidFill>
                  <a:schemeClr val="bg1"/>
                </a:solidFill>
              </a:rPr>
              <a:t>Vortrainiertes Modell zum Generieren von Bildern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70DD5CE-DE02-B302-4113-D868AA918520}"/>
              </a:ext>
            </a:extLst>
          </p:cNvPr>
          <p:cNvSpPr txBox="1"/>
          <p:nvPr/>
        </p:nvSpPr>
        <p:spPr>
          <a:xfrm>
            <a:off x="442106" y="6435566"/>
            <a:ext cx="705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hlinkClick r:id="rId4"/>
              </a:rPr>
              <a:t>https://commons.wikimedia.org/wiki/File:Genius-logo.png</a:t>
            </a:r>
            <a:endParaRPr lang="de-DE" sz="500" dirty="0"/>
          </a:p>
          <a:p>
            <a:r>
              <a:rPr lang="de-DE" sz="700" dirty="0">
                <a:hlinkClick r:id="rId5"/>
              </a:rPr>
              <a:t>https://spacy.io/universe</a:t>
            </a:r>
            <a:endParaRPr lang="de-DE" sz="500" dirty="0"/>
          </a:p>
          <a:p>
            <a:r>
              <a:rPr lang="de-DE" sz="700" dirty="0">
                <a:hlinkClick r:id="rId6"/>
              </a:rPr>
              <a:t>https://pypi.org/project/diffusers/</a:t>
            </a:r>
            <a:endParaRPr lang="de-DE" sz="500" dirty="0"/>
          </a:p>
          <a:p>
            <a:endParaRPr lang="de-DE" sz="700" dirty="0"/>
          </a:p>
        </p:txBody>
      </p:sp>
      <p:pic>
        <p:nvPicPr>
          <p:cNvPr id="3" name="Inhaltsplatzhalter 5" descr="Kopfhörer mit einfarbiger Füllung">
            <a:extLst>
              <a:ext uri="{FF2B5EF4-FFF2-40B4-BE49-F238E27FC236}">
                <a16:creationId xmlns:a16="http://schemas.microsoft.com/office/drawing/2014/main" id="{D9249BB8-F146-C814-BD71-B54FAC40C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96408" y="751856"/>
            <a:ext cx="914400" cy="914400"/>
          </a:xfrm>
          <a:prstGeom prst="rect">
            <a:avLst/>
          </a:prstGeom>
        </p:spPr>
      </p:pic>
      <p:pic>
        <p:nvPicPr>
          <p:cNvPr id="1026" name="Picture 2" descr="Hugging Face - Current Openings">
            <a:extLst>
              <a:ext uri="{FF2B5EF4-FFF2-40B4-BE49-F238E27FC236}">
                <a16:creationId xmlns:a16="http://schemas.microsoft.com/office/drawing/2014/main" id="{7410E1E4-1047-9BB5-B4A8-E9C4CBD67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418" y="2584729"/>
            <a:ext cx="1397734" cy="139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12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3071F-F6FF-A4FE-8EA1-BB18D075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Aufbau</a:t>
            </a:r>
            <a:br>
              <a:rPr lang="de-DE" dirty="0"/>
            </a:br>
            <a:r>
              <a:rPr lang="de-DE" dirty="0"/>
              <a:t>Bibliotheken</a:t>
            </a:r>
          </a:p>
        </p:txBody>
      </p:sp>
      <p:pic>
        <p:nvPicPr>
          <p:cNvPr id="5" name="Picture 10" descr="Spotipy · GitHub">
            <a:extLst>
              <a:ext uri="{FF2B5EF4-FFF2-40B4-BE49-F238E27FC236}">
                <a16:creationId xmlns:a16="http://schemas.microsoft.com/office/drawing/2014/main" id="{3C00D770-449E-1ADD-790D-270A9B50D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719" y="2613881"/>
            <a:ext cx="1339987" cy="133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0A105F9-5D9F-A937-1384-E3B1B0D0B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0" t="5264" r="4618" b="7163"/>
          <a:stretch/>
        </p:blipFill>
        <p:spPr>
          <a:xfrm>
            <a:off x="4869310" y="2919373"/>
            <a:ext cx="2453377" cy="7290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2D6C86C-8DBB-3AB2-4B65-E93159850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62" t="28754" r="11157" b="31210"/>
          <a:stretch/>
        </p:blipFill>
        <p:spPr>
          <a:xfrm>
            <a:off x="8524906" y="2730502"/>
            <a:ext cx="2194760" cy="11055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B3C686D-E239-7796-69BC-79B0010B6065}"/>
              </a:ext>
            </a:extLst>
          </p:cNvPr>
          <p:cNvSpPr/>
          <p:nvPr/>
        </p:nvSpPr>
        <p:spPr>
          <a:xfrm>
            <a:off x="1343025" y="2471869"/>
            <a:ext cx="2453377" cy="162401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524AB19-A400-027B-972C-4FC0DB4CF2B6}"/>
              </a:ext>
            </a:extLst>
          </p:cNvPr>
          <p:cNvSpPr/>
          <p:nvPr/>
        </p:nvSpPr>
        <p:spPr>
          <a:xfrm>
            <a:off x="4869311" y="2471869"/>
            <a:ext cx="2453377" cy="162401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E86252D-79DA-478C-CFC8-A1C752CED0BF}"/>
              </a:ext>
            </a:extLst>
          </p:cNvPr>
          <p:cNvSpPr/>
          <p:nvPr/>
        </p:nvSpPr>
        <p:spPr>
          <a:xfrm>
            <a:off x="8395598" y="2471268"/>
            <a:ext cx="2453377" cy="162401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3BE1104-09C6-19CD-053F-0F7C999E5240}"/>
              </a:ext>
            </a:extLst>
          </p:cNvPr>
          <p:cNvSpPr/>
          <p:nvPr/>
        </p:nvSpPr>
        <p:spPr>
          <a:xfrm>
            <a:off x="1343024" y="4305300"/>
            <a:ext cx="2453377" cy="16240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7D2144C-8BC3-0A53-6182-156AE13751DB}"/>
              </a:ext>
            </a:extLst>
          </p:cNvPr>
          <p:cNvSpPr/>
          <p:nvPr/>
        </p:nvSpPr>
        <p:spPr>
          <a:xfrm>
            <a:off x="4869306" y="4305300"/>
            <a:ext cx="2453377" cy="16240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861566B-AA10-32B8-8600-0BABE9F05275}"/>
              </a:ext>
            </a:extLst>
          </p:cNvPr>
          <p:cNvSpPr/>
          <p:nvPr/>
        </p:nvSpPr>
        <p:spPr>
          <a:xfrm>
            <a:off x="8395598" y="4305300"/>
            <a:ext cx="2453377" cy="16240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1D15819-DE5C-0F85-9FF0-589476F9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7</a:t>
            </a:fld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B5236BF-9ACC-B6FA-84E1-D9A944CE03AA}"/>
              </a:ext>
            </a:extLst>
          </p:cNvPr>
          <p:cNvSpPr txBox="1"/>
          <p:nvPr/>
        </p:nvSpPr>
        <p:spPr>
          <a:xfrm>
            <a:off x="1536249" y="4305300"/>
            <a:ext cx="2066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spotipy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Informationen über Song auf Spotify abrufbar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01387A3-B50D-C05A-71D9-B30AEACC5941}"/>
              </a:ext>
            </a:extLst>
          </p:cNvPr>
          <p:cNvSpPr txBox="1"/>
          <p:nvPr/>
        </p:nvSpPr>
        <p:spPr>
          <a:xfrm>
            <a:off x="5062531" y="4305300"/>
            <a:ext cx="206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pytube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Zum Downloaden von YouTube Videos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551971B-130F-655F-6747-48F5AD0E88FB}"/>
              </a:ext>
            </a:extLst>
          </p:cNvPr>
          <p:cNvSpPr txBox="1"/>
          <p:nvPr/>
        </p:nvSpPr>
        <p:spPr>
          <a:xfrm>
            <a:off x="8652741" y="4305300"/>
            <a:ext cx="206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MoviePy</a:t>
            </a:r>
            <a:endParaRPr lang="de-DE" b="1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Bearbeitung von Videos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EBF0AB-3C9A-8910-F098-CD9EDB9E5D68}"/>
              </a:ext>
            </a:extLst>
          </p:cNvPr>
          <p:cNvSpPr txBox="1"/>
          <p:nvPr/>
        </p:nvSpPr>
        <p:spPr>
          <a:xfrm>
            <a:off x="442106" y="6435566"/>
            <a:ext cx="705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hlinkClick r:id="rId5"/>
              </a:rPr>
              <a:t>https://github.com/spotipy-dev</a:t>
            </a:r>
            <a:endParaRPr lang="de-DE" sz="700" dirty="0"/>
          </a:p>
          <a:p>
            <a:r>
              <a:rPr lang="de-DE" sz="700" dirty="0">
                <a:hlinkClick r:id="rId6"/>
              </a:rPr>
              <a:t>https://pypi.org/project/pytube/</a:t>
            </a:r>
            <a:endParaRPr lang="de-DE" sz="700" dirty="0"/>
          </a:p>
          <a:p>
            <a:r>
              <a:rPr lang="de-DE" sz="700" dirty="0">
                <a:hlinkClick r:id="rId7"/>
              </a:rPr>
              <a:t>https://products.fileformat.com/de/video/python/moviepy/</a:t>
            </a:r>
            <a:endParaRPr lang="de-DE" sz="700" dirty="0"/>
          </a:p>
          <a:p>
            <a:endParaRPr lang="de-DE" sz="700" dirty="0"/>
          </a:p>
        </p:txBody>
      </p:sp>
      <p:pic>
        <p:nvPicPr>
          <p:cNvPr id="3" name="Inhaltsplatzhalter 5" descr="Kopfhörer mit einfarbiger Füllung">
            <a:extLst>
              <a:ext uri="{FF2B5EF4-FFF2-40B4-BE49-F238E27FC236}">
                <a16:creationId xmlns:a16="http://schemas.microsoft.com/office/drawing/2014/main" id="{0D97C309-5EB8-3F7A-9E2F-533BB5D464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6408" y="7518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50BFC-46E5-53E5-3B14-C3A6B0CC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Aufbau</a:t>
            </a:r>
            <a:br>
              <a:rPr lang="de-DE" dirty="0"/>
            </a:br>
            <a:r>
              <a:rPr lang="de-DE" dirty="0"/>
              <a:t>Code</a:t>
            </a:r>
          </a:p>
        </p:txBody>
      </p:sp>
      <p:pic>
        <p:nvPicPr>
          <p:cNvPr id="5" name="Inhaltsplatzhalter 5" descr="Kopfhörer mit einfarbiger Füllung">
            <a:extLst>
              <a:ext uri="{FF2B5EF4-FFF2-40B4-BE49-F238E27FC236}">
                <a16:creationId xmlns:a16="http://schemas.microsoft.com/office/drawing/2014/main" id="{3D943096-C281-0E73-F259-62172227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408" y="751856"/>
            <a:ext cx="914400" cy="914400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86566-611C-60BA-4B9A-8796FC2E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AF1D12B-656C-1623-5616-9B2AA16AA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260414"/>
            <a:ext cx="2956560" cy="3440824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FEB76A2-EFBE-A994-9CEC-05AE509322F8}"/>
              </a:ext>
            </a:extLst>
          </p:cNvPr>
          <p:cNvSpPr txBox="1"/>
          <p:nvPr/>
        </p:nvSpPr>
        <p:spPr>
          <a:xfrm>
            <a:off x="4244807" y="2408359"/>
            <a:ext cx="7366000" cy="276999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Ordner wo die generierten Bilder gespeichert werden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AA017A5-D43B-5A4E-6B01-32B2FE98F74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827866" y="2546859"/>
            <a:ext cx="141694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89C8FAA-ACAD-E73F-217B-6A8BD5E886B3}"/>
              </a:ext>
            </a:extLst>
          </p:cNvPr>
          <p:cNvSpPr txBox="1"/>
          <p:nvPr/>
        </p:nvSpPr>
        <p:spPr>
          <a:xfrm>
            <a:off x="4244807" y="2751096"/>
            <a:ext cx="7366000" cy="276999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Ordner wo das fertige Video gespeichert wird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7A16BA7-1B0F-1077-A9F8-FEACF3113E44}"/>
              </a:ext>
            </a:extLst>
          </p:cNvPr>
          <p:cNvSpPr txBox="1"/>
          <p:nvPr/>
        </p:nvSpPr>
        <p:spPr>
          <a:xfrm>
            <a:off x="4244807" y="3086989"/>
            <a:ext cx="7366000" cy="276999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Datei, um die Audiodatei mit dem Video zu verknüpfen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BB6F7CA-1C7A-0708-71CA-4958F89C667E}"/>
              </a:ext>
            </a:extLst>
          </p:cNvPr>
          <p:cNvCxnSpPr>
            <a:cxnSpLocks/>
          </p:cNvCxnSpPr>
          <p:nvPr/>
        </p:nvCxnSpPr>
        <p:spPr>
          <a:xfrm flipH="1">
            <a:off x="2827866" y="2903971"/>
            <a:ext cx="141694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26E1F78-383F-623D-11CF-AA78EDF16682}"/>
              </a:ext>
            </a:extLst>
          </p:cNvPr>
          <p:cNvCxnSpPr>
            <a:cxnSpLocks/>
          </p:cNvCxnSpPr>
          <p:nvPr/>
        </p:nvCxnSpPr>
        <p:spPr>
          <a:xfrm flipH="1">
            <a:off x="3352800" y="3230292"/>
            <a:ext cx="89200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FD8BCAF-7A33-B2CE-4AAB-58EB846C9FDA}"/>
              </a:ext>
            </a:extLst>
          </p:cNvPr>
          <p:cNvSpPr txBox="1"/>
          <p:nvPr/>
        </p:nvSpPr>
        <p:spPr>
          <a:xfrm>
            <a:off x="4244807" y="3432490"/>
            <a:ext cx="7366000" cy="276999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Datei, um die Bilder zu generieren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81B4167-A794-4D2A-7EDC-F31B9EC672BC}"/>
              </a:ext>
            </a:extLst>
          </p:cNvPr>
          <p:cNvSpPr txBox="1"/>
          <p:nvPr/>
        </p:nvSpPr>
        <p:spPr>
          <a:xfrm>
            <a:off x="4244807" y="3805415"/>
            <a:ext cx="7366000" cy="276999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Datei, um die Bilder in ein Video umzuwandeln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FC211C-711C-EB39-0C1E-2140E05C7FBE}"/>
              </a:ext>
            </a:extLst>
          </p:cNvPr>
          <p:cNvSpPr txBox="1"/>
          <p:nvPr/>
        </p:nvSpPr>
        <p:spPr>
          <a:xfrm>
            <a:off x="4244807" y="4162350"/>
            <a:ext cx="7366000" cy="276999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Datei, um den Songtext einzulesen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5209ADC-616E-9EDA-49C1-5227262F681F}"/>
              </a:ext>
            </a:extLst>
          </p:cNvPr>
          <p:cNvSpPr txBox="1"/>
          <p:nvPr/>
        </p:nvSpPr>
        <p:spPr>
          <a:xfrm>
            <a:off x="4244807" y="4503104"/>
            <a:ext cx="7366000" cy="276999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Datei, um die Übergangsbilder zu generieren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D08CBA1-7AD0-E329-25BD-C248D98C2C20}"/>
              </a:ext>
            </a:extLst>
          </p:cNvPr>
          <p:cNvSpPr txBox="1"/>
          <p:nvPr/>
        </p:nvSpPr>
        <p:spPr>
          <a:xfrm>
            <a:off x="4244806" y="4854723"/>
            <a:ext cx="7366000" cy="276999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Datei, um das Programm auszuführen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5A2B3AA-C494-7890-B52A-0F0F2AB2A130}"/>
              </a:ext>
            </a:extLst>
          </p:cNvPr>
          <p:cNvSpPr txBox="1"/>
          <p:nvPr/>
        </p:nvSpPr>
        <p:spPr>
          <a:xfrm>
            <a:off x="4244806" y="5211174"/>
            <a:ext cx="7366000" cy="276999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Readme.txt Datei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2AEBE05-D780-5A70-24E4-F7F4D4535F4B}"/>
              </a:ext>
            </a:extLst>
          </p:cNvPr>
          <p:cNvCxnSpPr>
            <a:cxnSpLocks/>
          </p:cNvCxnSpPr>
          <p:nvPr/>
        </p:nvCxnSpPr>
        <p:spPr>
          <a:xfrm flipH="1">
            <a:off x="3352799" y="3570989"/>
            <a:ext cx="89200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46968B2-EC1E-842E-AA34-55DAAA8728BD}"/>
              </a:ext>
            </a:extLst>
          </p:cNvPr>
          <p:cNvCxnSpPr>
            <a:cxnSpLocks/>
          </p:cNvCxnSpPr>
          <p:nvPr/>
        </p:nvCxnSpPr>
        <p:spPr>
          <a:xfrm flipH="1">
            <a:off x="3352799" y="3943914"/>
            <a:ext cx="89200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591214C-DD67-D07A-BE26-750A33947742}"/>
              </a:ext>
            </a:extLst>
          </p:cNvPr>
          <p:cNvCxnSpPr>
            <a:cxnSpLocks/>
          </p:cNvCxnSpPr>
          <p:nvPr/>
        </p:nvCxnSpPr>
        <p:spPr>
          <a:xfrm flipH="1">
            <a:off x="2933700" y="4289983"/>
            <a:ext cx="131110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0A053CE-E7A4-F99C-CE61-706D05E355F2}"/>
              </a:ext>
            </a:extLst>
          </p:cNvPr>
          <p:cNvCxnSpPr>
            <a:cxnSpLocks/>
          </p:cNvCxnSpPr>
          <p:nvPr/>
        </p:nvCxnSpPr>
        <p:spPr>
          <a:xfrm flipH="1">
            <a:off x="2933700" y="4641603"/>
            <a:ext cx="131110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B014D16-BE6E-9825-F9EC-C74DF5CDF429}"/>
              </a:ext>
            </a:extLst>
          </p:cNvPr>
          <p:cNvCxnSpPr>
            <a:cxnSpLocks/>
          </p:cNvCxnSpPr>
          <p:nvPr/>
        </p:nvCxnSpPr>
        <p:spPr>
          <a:xfrm flipH="1">
            <a:off x="1699260" y="4986625"/>
            <a:ext cx="254554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87DA2E0-8601-FBC5-41B7-3F04D815D58C}"/>
              </a:ext>
            </a:extLst>
          </p:cNvPr>
          <p:cNvCxnSpPr>
            <a:cxnSpLocks/>
          </p:cNvCxnSpPr>
          <p:nvPr/>
        </p:nvCxnSpPr>
        <p:spPr>
          <a:xfrm flipH="1">
            <a:off x="1897380" y="5337578"/>
            <a:ext cx="234742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5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30D6C-97FF-9B48-8FF1-28225F1D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br>
              <a:rPr lang="de-DE" dirty="0"/>
            </a:br>
            <a:r>
              <a:rPr lang="de-DE" dirty="0"/>
              <a:t>Main Funktion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91591C-6DE7-09E0-D83C-B5242CF3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A42D-3ACA-4B9B-BDBF-0D92D02FC9C5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93E4D1-3480-E785-2631-9ACED42CE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58" y="2576512"/>
            <a:ext cx="4972050" cy="27527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0C8A59E-4A96-909C-C693-AF014614C9E3}"/>
              </a:ext>
            </a:extLst>
          </p:cNvPr>
          <p:cNvSpPr/>
          <p:nvPr/>
        </p:nvSpPr>
        <p:spPr>
          <a:xfrm>
            <a:off x="6862439" y="2760955"/>
            <a:ext cx="3000652" cy="6680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3CAAB12-6042-360B-47EF-8001FC79B14A}"/>
              </a:ext>
            </a:extLst>
          </p:cNvPr>
          <p:cNvSpPr/>
          <p:nvPr/>
        </p:nvSpPr>
        <p:spPr>
          <a:xfrm>
            <a:off x="6862438" y="3534792"/>
            <a:ext cx="4589755" cy="17030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48C11A2-119B-D0BE-EBA1-3EB0203A1BC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450889" y="3094978"/>
            <a:ext cx="14115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EB6F117-3F43-4B5D-2271-776E9D07D42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450889" y="4386308"/>
            <a:ext cx="141154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7DC2D103-6A57-EEF0-327C-46A77FAA3D4C}"/>
              </a:ext>
            </a:extLst>
          </p:cNvPr>
          <p:cNvSpPr/>
          <p:nvPr/>
        </p:nvSpPr>
        <p:spPr>
          <a:xfrm>
            <a:off x="581192" y="4173579"/>
            <a:ext cx="4869697" cy="425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Funktionen die aufgerufen werden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A2585F-3957-6173-8AAD-63CBD5F657BB}"/>
              </a:ext>
            </a:extLst>
          </p:cNvPr>
          <p:cNvSpPr/>
          <p:nvPr/>
        </p:nvSpPr>
        <p:spPr>
          <a:xfrm>
            <a:off x="581192" y="2882248"/>
            <a:ext cx="4869697" cy="546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Songname, Artist und URL von YouTube zu dem Song, welcher der Nutzer angeben muss</a:t>
            </a:r>
          </a:p>
        </p:txBody>
      </p:sp>
    </p:spTree>
    <p:extLst>
      <p:ext uri="{BB962C8B-B14F-4D97-AF65-F5344CB8AC3E}">
        <p14:creationId xmlns:p14="http://schemas.microsoft.com/office/powerpoint/2010/main" val="112383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0</TotalTime>
  <Words>599</Words>
  <Application>Microsoft Office PowerPoint</Application>
  <PresentationFormat>Breitbild</PresentationFormat>
  <Paragraphs>124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Wingdings</vt:lpstr>
      <vt:lpstr>Wingdings 2</vt:lpstr>
      <vt:lpstr>Dividende</vt:lpstr>
      <vt:lpstr>Lyrics to Video Generator</vt:lpstr>
      <vt:lpstr>Agenda</vt:lpstr>
      <vt:lpstr>Idee Was ist ein lyrics-to-video Generator?</vt:lpstr>
      <vt:lpstr>Funktionsweise</vt:lpstr>
      <vt:lpstr>Aufbau Bibliotheken </vt:lpstr>
      <vt:lpstr>Aufbau Bibliotheken</vt:lpstr>
      <vt:lpstr>Aufbau Bibliotheken</vt:lpstr>
      <vt:lpstr>Aufbau Code</vt:lpstr>
      <vt:lpstr>Code Main Funktion</vt:lpstr>
      <vt:lpstr>Code songtext einlesen</vt:lpstr>
      <vt:lpstr>Code Songtext einlesen</vt:lpstr>
      <vt:lpstr>Code Songtexte einlesen</vt:lpstr>
      <vt:lpstr>Code Bilder generieren</vt:lpstr>
      <vt:lpstr>Code übergangsbilder generieren</vt:lpstr>
      <vt:lpstr>Code Übergangsbilder generieren</vt:lpstr>
      <vt:lpstr>Code video erstellen</vt:lpstr>
      <vt:lpstr>Code song mit video verknüpfen</vt:lpstr>
      <vt:lpstr>Nächste Schritte Wie kann man das Projekt erweitern?</vt:lpstr>
      <vt:lpstr>Beispiele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Lyrics to Video Generator</dc:title>
  <dc:creator>Beginn, Steffen</dc:creator>
  <cp:lastModifiedBy>Beginn, Steffen</cp:lastModifiedBy>
  <cp:revision>91</cp:revision>
  <dcterms:created xsi:type="dcterms:W3CDTF">2024-02-10T14:23:06Z</dcterms:created>
  <dcterms:modified xsi:type="dcterms:W3CDTF">2024-02-19T21:50:59Z</dcterms:modified>
</cp:coreProperties>
</file>