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677D5-CA52-428F-9B43-B849F4FE5703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D3541-99BA-4950-BF6E-2EDCA8CD7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45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u="sng" dirty="0"/>
              <a:t>交通信号灯控制逻辑电路设计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TZC-</a:t>
            </a:r>
            <a:r>
              <a:rPr lang="en-US" altLang="zh-CN" dirty="0" err="1" smtClean="0"/>
              <a:t>BobHuang</a:t>
            </a:r>
            <a:endParaRPr lang="en-US" altLang="zh-CN" dirty="0" smtClean="0"/>
          </a:p>
          <a:p>
            <a:r>
              <a:rPr lang="en-US" altLang="zh-CN" dirty="0" smtClean="0"/>
              <a:t>16</a:t>
            </a:r>
            <a:r>
              <a:rPr lang="zh-CN" altLang="en-US" dirty="0" smtClean="0"/>
              <a:t>计算机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1629210091</a:t>
            </a:r>
            <a:r>
              <a:rPr lang="zh-CN" altLang="en-US" dirty="0" smtClean="0"/>
              <a:t>黄睿博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30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052736"/>
            <a:ext cx="7024744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完成</a:t>
            </a:r>
            <a:r>
              <a:rPr lang="en-US" altLang="zh-CN" dirty="0" smtClean="0"/>
              <a:t>30</a:t>
            </a:r>
            <a:r>
              <a:rPr lang="zh-CN" altLang="en-US" dirty="0" smtClean="0"/>
              <a:t>秒</a:t>
            </a:r>
            <a:r>
              <a:rPr lang="zh-CN" altLang="en-US" dirty="0"/>
              <a:t>倒计时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第一片</a:t>
            </a:r>
            <a:r>
              <a:rPr lang="en-US" altLang="zh-CN" dirty="0" smtClean="0"/>
              <a:t>192</a:t>
            </a:r>
            <a:r>
              <a:rPr lang="zh-CN" altLang="en-US" dirty="0" smtClean="0"/>
              <a:t>我在它为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将其置数，所以说这是他的一个状态，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只要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的情况下将进行置数操作，所以</a:t>
            </a:r>
            <a:r>
              <a:rPr lang="zh-CN" altLang="en-US" dirty="0"/>
              <a:t>我</a:t>
            </a:r>
            <a:r>
              <a:rPr lang="zh-CN" altLang="en-US" dirty="0" smtClean="0"/>
              <a:t>让它常为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，当触发器的值为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时，就让它置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，最后一个状态是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，也就是</a:t>
            </a:r>
            <a:r>
              <a:rPr lang="en-US" altLang="zh-CN" dirty="0" smtClean="0"/>
              <a:t>ABCD</a:t>
            </a:r>
            <a:r>
              <a:rPr lang="zh-CN" altLang="en-US" dirty="0" smtClean="0"/>
              <a:t>均为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，但是我需要的最大数字为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，也就是考虑</a:t>
            </a:r>
            <a:r>
              <a:rPr lang="en-US" altLang="zh-CN" dirty="0" smtClean="0"/>
              <a:t>AD</a:t>
            </a:r>
            <a:r>
              <a:rPr lang="zh-CN" altLang="en-US" dirty="0" smtClean="0"/>
              <a:t>均为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就进行触发这个</a:t>
            </a:r>
            <a:r>
              <a:rPr lang="en-US" altLang="zh-CN" dirty="0" smtClean="0"/>
              <a:t>LOAD</a:t>
            </a:r>
          </a:p>
          <a:p>
            <a:r>
              <a:rPr lang="zh-CN" altLang="en-US" dirty="0" smtClean="0"/>
              <a:t>所以呢，我还有一个触发就是两者</a:t>
            </a:r>
            <a:r>
              <a:rPr lang="en-US" altLang="zh-CN" dirty="0" smtClean="0"/>
              <a:t>AD</a:t>
            </a:r>
            <a:r>
              <a:rPr lang="zh-CN" altLang="en-US" dirty="0" smtClean="0"/>
              <a:t>均为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的时候，用一个或门，两者均为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的时候，为你第一片去赋值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7904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所以上下是不联系的啊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我每次就是进行红绿灯的跳变就好的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zh-CN" altLang="en-US" dirty="0" smtClean="0"/>
              <a:t>这里</a:t>
            </a:r>
            <a:r>
              <a:rPr lang="zh-CN" altLang="en-US" dirty="0"/>
              <a:t>我</a:t>
            </a:r>
            <a:r>
              <a:rPr lang="zh-CN" altLang="en-US" dirty="0" smtClean="0"/>
              <a:t>还是使用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触发器吧</a:t>
            </a:r>
            <a:endParaRPr lang="en-US" altLang="zh-CN" dirty="0" smtClean="0"/>
          </a:p>
          <a:p>
            <a:r>
              <a:rPr lang="zh-CN" altLang="en-US" dirty="0" smtClean="0"/>
              <a:t>因为其</a:t>
            </a:r>
            <a:r>
              <a:rPr lang="en-US" altLang="zh-CN" dirty="0" smtClean="0"/>
              <a:t>JK</a:t>
            </a:r>
            <a:r>
              <a:rPr lang="zh-CN" altLang="en-US" dirty="0" smtClean="0"/>
              <a:t>相连相当于一个</a:t>
            </a:r>
            <a:r>
              <a:rPr lang="en-US" altLang="zh-CN" dirty="0" smtClean="0"/>
              <a:t>T</a:t>
            </a:r>
            <a:r>
              <a:rPr lang="zh-CN" altLang="en-US" dirty="0" smtClean="0"/>
              <a:t>触发器</a:t>
            </a:r>
            <a:endParaRPr lang="en-US" altLang="zh-CN" dirty="0" smtClean="0"/>
          </a:p>
          <a:p>
            <a:r>
              <a:rPr lang="zh-CN" altLang="en-US" dirty="0" smtClean="0"/>
              <a:t>选用一个输出当红绿灯，这盏接红，下盏就接绿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969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最后的处理比较粗暴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其实我也想想明白我当中到底出了什么问题，很大的一个问题，就是电路的虚焊，接触不良，还有元件的传递速度真的不太一样。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1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692696"/>
            <a:ext cx="6777317" cy="3508977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脉冲发生器的设计</a:t>
            </a:r>
          </a:p>
          <a:p>
            <a:r>
              <a:rPr lang="zh-CN" altLang="zh-CN" dirty="0"/>
              <a:t>以</a:t>
            </a:r>
            <a:r>
              <a:rPr lang="en-US" altLang="zh-CN" dirty="0"/>
              <a:t>555</a:t>
            </a:r>
            <a:r>
              <a:rPr lang="zh-CN" altLang="zh-CN" dirty="0"/>
              <a:t>定时器接外接电路形成多谢振荡器，发出频率为</a:t>
            </a:r>
            <a:r>
              <a:rPr lang="en-US" altLang="zh-CN" dirty="0"/>
              <a:t>1Hz</a:t>
            </a:r>
            <a:r>
              <a:rPr lang="zh-CN" altLang="zh-CN" dirty="0"/>
              <a:t>的脉冲信号，用作计数器及</a:t>
            </a:r>
            <a:r>
              <a:rPr lang="en-US" altLang="zh-CN" dirty="0"/>
              <a:t>D</a:t>
            </a:r>
            <a:r>
              <a:rPr lang="zh-CN" altLang="zh-CN" dirty="0"/>
              <a:t>触发器的</a:t>
            </a:r>
            <a:r>
              <a:rPr lang="en-US" altLang="zh-CN" dirty="0" err="1"/>
              <a:t>clk</a:t>
            </a:r>
            <a:r>
              <a:rPr lang="zh-CN" altLang="zh-CN" dirty="0"/>
              <a:t>信号。</a:t>
            </a:r>
            <a:r>
              <a:rPr lang="en-US" altLang="zh-CN" dirty="0"/>
              <a:t>555</a:t>
            </a:r>
            <a:r>
              <a:rPr lang="zh-CN" altLang="zh-CN" dirty="0"/>
              <a:t>定时器引脚图如图</a:t>
            </a:r>
            <a:r>
              <a:rPr lang="en-US" altLang="zh-CN" dirty="0"/>
              <a:t>1</a:t>
            </a:r>
            <a:r>
              <a:rPr lang="zh-CN" altLang="zh-CN" dirty="0"/>
              <a:t>所示，由脉冲频率公式：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f=1/</a:t>
            </a:r>
            <a:r>
              <a:rPr lang="en-US" altLang="zh-CN" b="1" dirty="0">
                <a:latin typeface="Consolas" panose="020B0609020204030204" pitchFamily="49" charset="0"/>
              </a:rPr>
              <a:t>(</a:t>
            </a:r>
            <a:r>
              <a:rPr lang="en-US" altLang="zh-CN" b="1" dirty="0" smtClean="0">
                <a:latin typeface="Consolas" panose="020B0609020204030204" pitchFamily="49" charset="0"/>
              </a:rPr>
              <a:t>R1+2R2</a:t>
            </a:r>
            <a:r>
              <a:rPr lang="en-US" altLang="zh-CN" b="1" dirty="0">
                <a:latin typeface="Consolas" panose="020B0609020204030204" pitchFamily="49" charset="0"/>
              </a:rPr>
              <a:t>)</a:t>
            </a:r>
            <a:r>
              <a:rPr lang="en-US" altLang="zh-CN" b="1" dirty="0" smtClean="0">
                <a:latin typeface="Consolas" panose="020B0609020204030204" pitchFamily="49" charset="0"/>
              </a:rPr>
              <a:t>C</a:t>
            </a:r>
            <a:r>
              <a:rPr lang="zh-CN" altLang="zh-CN" b="1" dirty="0">
                <a:latin typeface="Consolas" panose="020B0609020204030204" pitchFamily="49" charset="0"/>
              </a:rPr>
              <a:t>㏑</a:t>
            </a:r>
            <a:r>
              <a:rPr lang="en-US" altLang="zh-CN" b="1" dirty="0">
                <a:latin typeface="Consolas" panose="020B0609020204030204" pitchFamily="49" charset="0"/>
              </a:rPr>
              <a:t>2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zh-CN" altLang="zh-CN" dirty="0"/>
              <a:t>要使</a:t>
            </a:r>
            <a:r>
              <a:rPr lang="en-US" altLang="zh-CN" dirty="0"/>
              <a:t>f=1Hz</a:t>
            </a:r>
            <a:r>
              <a:rPr lang="zh-CN" altLang="zh-CN" dirty="0"/>
              <a:t>，可选择</a:t>
            </a:r>
            <a:r>
              <a:rPr lang="en-US" altLang="zh-CN" dirty="0"/>
              <a:t>R1=55K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R2=47K</a:t>
            </a:r>
            <a:r>
              <a:rPr lang="zh-CN" altLang="zh-CN" dirty="0"/>
              <a:t>，</a:t>
            </a:r>
            <a:r>
              <a:rPr lang="en-US" altLang="zh-CN" dirty="0"/>
              <a:t>C=10</a:t>
            </a:r>
            <a:r>
              <a:rPr lang="zh-CN" altLang="zh-CN" dirty="0"/>
              <a:t>μ</a:t>
            </a:r>
            <a:r>
              <a:rPr lang="en-US" altLang="zh-CN" dirty="0"/>
              <a:t>F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形成</a:t>
            </a:r>
            <a:r>
              <a:rPr lang="zh-CN" altLang="zh-CN" dirty="0"/>
              <a:t>电路图如图</a:t>
            </a:r>
            <a:r>
              <a:rPr lang="en-US" altLang="zh-CN" dirty="0"/>
              <a:t>2</a:t>
            </a:r>
            <a:r>
              <a:rPr lang="zh-CN" altLang="zh-CN" dirty="0"/>
              <a:t>所示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0466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146" name="Picture 2" descr="5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35400"/>
            <a:ext cx="29368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348880"/>
            <a:ext cx="1747838" cy="297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1640" y="6021288"/>
            <a:ext cx="286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6 555</a:t>
            </a:r>
            <a:r>
              <a:rPr lang="zh-CN" altLang="en-US" dirty="0" smtClean="0"/>
              <a:t>的引脚图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2120" y="566124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7 1HZ</a:t>
            </a:r>
            <a:r>
              <a:rPr lang="zh-CN" altLang="en-US" dirty="0" smtClean="0"/>
              <a:t>的脉冲设计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58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课程设计感想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最主要的是仿真和实际电路很不一样，不能拿着仿真的结果说我做到了，而且很完美就不去思考我实际上应该出现的问题</a:t>
            </a:r>
            <a:endParaRPr lang="en-US" altLang="zh-CN" dirty="0" smtClean="0"/>
          </a:p>
          <a:p>
            <a:r>
              <a:rPr lang="zh-CN" altLang="en-US" dirty="0" smtClean="0"/>
              <a:t>而且分析到最后感觉老师说的分析下面的也是很有道理的，因为到最后我才发现我这个电路其实是和他们没有联系的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06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3068960"/>
            <a:ext cx="7024744" cy="1143000"/>
          </a:xfrm>
        </p:spPr>
        <p:txBody>
          <a:bodyPr>
            <a:noAutofit/>
          </a:bodyPr>
          <a:lstStyle/>
          <a:p>
            <a:r>
              <a:rPr lang="zh-CN" altLang="en-US" sz="8000" dirty="0" smtClean="0"/>
              <a:t>谢谢大家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3548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设计任务和要求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了确保车辆在十字路口顺利通过，往往采用自动控制的交通信号灯来指挥。其中红灯（</a:t>
            </a:r>
            <a:r>
              <a:rPr lang="en-US" altLang="zh-CN" dirty="0"/>
              <a:t>R</a:t>
            </a:r>
            <a:r>
              <a:rPr lang="zh-CN" altLang="zh-CN" dirty="0"/>
              <a:t>）亮，表示禁止通行；黄灯（</a:t>
            </a:r>
            <a:r>
              <a:rPr lang="en-US" altLang="zh-CN" dirty="0"/>
              <a:t>Y</a:t>
            </a:r>
            <a:r>
              <a:rPr lang="zh-CN" altLang="zh-CN" dirty="0"/>
              <a:t>）亮表示警告；绿灯（</a:t>
            </a:r>
            <a:r>
              <a:rPr lang="en-US" altLang="zh-CN" dirty="0"/>
              <a:t>G</a:t>
            </a:r>
            <a:r>
              <a:rPr lang="zh-CN" altLang="zh-CN" dirty="0"/>
              <a:t>）亮表示允许通行。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10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7024744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白天交通信号灯系统框图</a:t>
            </a:r>
            <a:endParaRPr lang="zh-CN" altLang="en-US" dirty="0"/>
          </a:p>
        </p:txBody>
      </p:sp>
      <p:pic>
        <p:nvPicPr>
          <p:cNvPr id="1026" name="Picture 2" descr="图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8"/>
            <a:ext cx="534352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我</a:t>
            </a:r>
            <a:r>
              <a:rPr lang="zh-CN" altLang="zh-CN" dirty="0"/>
              <a:t>设计的为小路口的红绿灯，也就是白天只有红绿灯，晚上只有黄灯在闪烁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红绿灯的规则为</a:t>
            </a:r>
            <a:endParaRPr lang="en-US" altLang="zh-CN" dirty="0" smtClean="0"/>
          </a:p>
          <a:p>
            <a:r>
              <a:rPr lang="en-US" altLang="zh-CN" dirty="0"/>
              <a:t>1</a:t>
            </a:r>
            <a:r>
              <a:rPr lang="zh-CN" altLang="en-US" dirty="0" smtClean="0"/>
              <a:t>东西方向红灯</a:t>
            </a:r>
            <a:r>
              <a:rPr lang="en-US" altLang="zh-CN" dirty="0" smtClean="0"/>
              <a:t>30s</a:t>
            </a:r>
            <a:r>
              <a:rPr lang="zh-CN" altLang="en-US" dirty="0" smtClean="0"/>
              <a:t>，南北方向绿灯</a:t>
            </a:r>
            <a:r>
              <a:rPr lang="en-US" altLang="zh-CN" dirty="0" smtClean="0"/>
              <a:t>30s.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东西方向绿灯</a:t>
            </a:r>
            <a:r>
              <a:rPr lang="en-US" altLang="zh-CN" dirty="0"/>
              <a:t>30s</a:t>
            </a:r>
            <a:r>
              <a:rPr lang="zh-CN" altLang="en-US" dirty="0"/>
              <a:t>，南北</a:t>
            </a:r>
            <a:r>
              <a:rPr lang="zh-CN" altLang="en-US" dirty="0" smtClean="0"/>
              <a:t>方向红灯</a:t>
            </a:r>
            <a:r>
              <a:rPr lang="en-US" altLang="zh-CN" dirty="0"/>
              <a:t>30s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返回步骤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209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这个</a:t>
            </a:r>
            <a:r>
              <a:rPr lang="en-US" altLang="zh-CN" dirty="0" smtClean="0"/>
              <a:t>30s</a:t>
            </a:r>
            <a:r>
              <a:rPr lang="zh-CN" altLang="en-US" dirty="0"/>
              <a:t>要</a:t>
            </a:r>
            <a:r>
              <a:rPr lang="zh-CN" altLang="en-US" dirty="0" smtClean="0"/>
              <a:t>去怎么实现呢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2323653"/>
            <a:ext cx="6696859" cy="529283"/>
          </a:xfrm>
        </p:spPr>
        <p:txBody>
          <a:bodyPr/>
          <a:lstStyle/>
          <a:p>
            <a:r>
              <a:rPr lang="en-US" altLang="zh-CN" dirty="0" smtClean="0"/>
              <a:t>74LS192</a:t>
            </a:r>
          </a:p>
          <a:p>
            <a:endParaRPr lang="zh-CN" altLang="en-US" dirty="0"/>
          </a:p>
        </p:txBody>
      </p:sp>
      <p:pic>
        <p:nvPicPr>
          <p:cNvPr id="2050" name="Picture 2" descr="http://www.51hei.com/UpFiles/Pic/2007-12/2007122545997844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416" y="2996952"/>
            <a:ext cx="46291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5856" y="4553788"/>
            <a:ext cx="263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2   74LS192</a:t>
            </a:r>
            <a:r>
              <a:rPr lang="zh-CN" altLang="en-US" dirty="0"/>
              <a:t>功能表</a:t>
            </a:r>
          </a:p>
        </p:txBody>
      </p:sp>
    </p:spTree>
    <p:extLst>
      <p:ext uri="{BB962C8B-B14F-4D97-AF65-F5344CB8AC3E}">
        <p14:creationId xmlns:p14="http://schemas.microsoft.com/office/powerpoint/2010/main" val="37247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357301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 ◆  </a:t>
            </a:r>
            <a:r>
              <a:rPr lang="en-US" altLang="zh-CN" dirty="0"/>
              <a:t>CPU</a:t>
            </a:r>
            <a:r>
              <a:rPr lang="zh-CN" altLang="en-US" dirty="0"/>
              <a:t>为加计数时钟输入端，</a:t>
            </a:r>
            <a:r>
              <a:rPr lang="en-US" altLang="zh-CN" dirty="0"/>
              <a:t>CPD</a:t>
            </a:r>
            <a:r>
              <a:rPr lang="zh-CN" altLang="en-US" dirty="0"/>
              <a:t>为减计数时钟输入端。    </a:t>
            </a:r>
            <a:br>
              <a:rPr lang="zh-CN" altLang="en-US" dirty="0"/>
            </a:br>
            <a:r>
              <a:rPr lang="zh-CN" altLang="en-US" dirty="0"/>
              <a:t> ◆ </a:t>
            </a:r>
            <a:r>
              <a:rPr lang="en-US" altLang="zh-CN" dirty="0"/>
              <a:t>LD</a:t>
            </a:r>
            <a:r>
              <a:rPr lang="zh-CN" altLang="en-US" dirty="0"/>
              <a:t>为预置输入控制端，异步预置。</a:t>
            </a:r>
            <a:br>
              <a:rPr lang="zh-CN" altLang="en-US" dirty="0"/>
            </a:br>
            <a:r>
              <a:rPr lang="zh-CN" altLang="en-US" dirty="0"/>
              <a:t> ◆ </a:t>
            </a:r>
            <a:r>
              <a:rPr lang="en-US" altLang="zh-CN" dirty="0"/>
              <a:t>CR</a:t>
            </a:r>
            <a:r>
              <a:rPr lang="zh-CN" altLang="en-US" dirty="0"/>
              <a:t>为复位输入端，高电平有效，异步清除。   </a:t>
            </a:r>
            <a:br>
              <a:rPr lang="zh-CN" altLang="en-US" dirty="0"/>
            </a:br>
            <a:r>
              <a:rPr lang="zh-CN" altLang="en-US" dirty="0"/>
              <a:t> ◆ </a:t>
            </a:r>
            <a:r>
              <a:rPr lang="en-US" altLang="zh-CN" dirty="0"/>
              <a:t>CO</a:t>
            </a:r>
            <a:r>
              <a:rPr lang="zh-CN" altLang="en-US" dirty="0"/>
              <a:t>为进位输出：</a:t>
            </a:r>
            <a:r>
              <a:rPr lang="en-US" altLang="zh-CN" dirty="0"/>
              <a:t>1001</a:t>
            </a:r>
            <a:r>
              <a:rPr lang="zh-CN" altLang="en-US" dirty="0"/>
              <a:t>状态后负脉冲输出，  </a:t>
            </a:r>
            <a:br>
              <a:rPr lang="zh-CN" altLang="en-US" dirty="0"/>
            </a:br>
            <a:r>
              <a:rPr lang="zh-CN" altLang="en-US" dirty="0"/>
              <a:t> ◆ </a:t>
            </a:r>
            <a:r>
              <a:rPr lang="en-US" altLang="zh-CN" dirty="0"/>
              <a:t>BO</a:t>
            </a:r>
            <a:r>
              <a:rPr lang="zh-CN" altLang="en-US" dirty="0"/>
              <a:t>为借位输出：</a:t>
            </a:r>
            <a:r>
              <a:rPr lang="en-US" altLang="zh-CN" dirty="0"/>
              <a:t>0000</a:t>
            </a:r>
            <a:r>
              <a:rPr lang="zh-CN" altLang="en-US" dirty="0"/>
              <a:t>状态后负脉冲输出。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52736"/>
            <a:ext cx="24765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35696" y="319132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3 74LS192</a:t>
            </a:r>
            <a:r>
              <a:rPr lang="zh-CN" altLang="en-US" dirty="0" smtClean="0"/>
              <a:t>的引脚图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0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4 </a:t>
            </a:r>
            <a:r>
              <a:rPr lang="en-US" altLang="zh-CN" dirty="0" smtClean="0"/>
              <a:t>74LS192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工作原理</a:t>
            </a:r>
            <a:endParaRPr lang="zh-CN" altLang="en-US" dirty="0"/>
          </a:p>
        </p:txBody>
      </p:sp>
      <p:pic>
        <p:nvPicPr>
          <p:cNvPr id="4098" name="Picture 2" descr="74ls192工作原理详解_使用说明_内部逻辑图及应用电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763688" y="1484784"/>
            <a:ext cx="4371975" cy="57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40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并不懂，只知道功能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2420888"/>
            <a:ext cx="6777201" cy="3411741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本电路复杂程度为</a:t>
            </a:r>
            <a:r>
              <a:rPr lang="en-US" altLang="zh-CN" dirty="0"/>
              <a:t>55</a:t>
            </a:r>
            <a:r>
              <a:rPr lang="zh-CN" altLang="en-US" dirty="0"/>
              <a:t>个等效门。本电路通过同时触发所有触发器而提供同步操作，以便在使用控制逻辑结构时，输出端的变化可相互重合。</a:t>
            </a:r>
          </a:p>
          <a:p>
            <a:r>
              <a:rPr lang="zh-CN" altLang="en-US" dirty="0"/>
              <a:t>本工作方式避免了一般用异步（行波时钟）计数器所带来的计数输出的尖峰脉冲。四个主从触发器的输出端，由两计数（时钟）输入之一的“低”到“高”电平的过渡而被触发。计数方向在其它计数输入端为“高”时，由脉冲的计数输入端所定。本电路为全可编程的，当置数输入为“低”时，把所希望的数据送入数据输入端上，来把每个输出端预置到两电平之一。输出将符合独立于计数脉冲的数据输入的改变。</a:t>
            </a:r>
          </a:p>
          <a:p>
            <a:r>
              <a:rPr lang="zh-CN" altLang="en-US" dirty="0"/>
              <a:t>该特点可使电路以预置输入而简单地更改计数长度，用作</a:t>
            </a:r>
            <a:r>
              <a:rPr lang="en-US" altLang="zh-CN" dirty="0"/>
              <a:t>N</a:t>
            </a:r>
            <a:r>
              <a:rPr lang="zh-CN" altLang="en-US" dirty="0"/>
              <a:t>模数分频器（除法器）。清零输入在加高电平时，迫使所有输出端为低电平。清零功能独立于计数输入和置数输入。清零、计数和置数等输入端都是缓冲过的，它降低了驱动的要求，这就可减少为长字所要求的时钟驱动器数等等。本电路都设计成可被直接级联而勿需外接电路。借位和进位两输出端可级联递增计数和递减计数两功能。借位输出在计数器下谥时，产生宽度等于递减计数输入的脉冲；同样，进位输出在计数器上谥时，产生宽度等于递加计数输入的脉冲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6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2323652"/>
            <a:ext cx="3312483" cy="26895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用两片</a:t>
            </a:r>
            <a:r>
              <a:rPr lang="en-US" altLang="zh-CN" dirty="0" smtClean="0"/>
              <a:t>74LS192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一片去置数，</a:t>
            </a:r>
            <a:endParaRPr lang="en-US" altLang="zh-CN" dirty="0" smtClean="0"/>
          </a:p>
          <a:p>
            <a:r>
              <a:rPr lang="zh-CN" altLang="en-US" dirty="0" smtClean="0"/>
              <a:t>一片去实行倒计时。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68760"/>
            <a:ext cx="3097986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8104" y="5085184"/>
            <a:ext cx="30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5 192</a:t>
            </a:r>
            <a:r>
              <a:rPr lang="zh-CN" altLang="en-US" dirty="0" smtClean="0"/>
              <a:t>的想法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0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364</TotalTime>
  <Words>860</Words>
  <Application>Microsoft Office PowerPoint</Application>
  <PresentationFormat>全屏显示(4:3)</PresentationFormat>
  <Paragraphs>50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奥斯汀</vt:lpstr>
      <vt:lpstr>交通信号灯控制逻辑电路设计</vt:lpstr>
      <vt:lpstr>设计任务和要求</vt:lpstr>
      <vt:lpstr>图1白天交通信号灯系统框图</vt:lpstr>
      <vt:lpstr>设计方案</vt:lpstr>
      <vt:lpstr>这个30s要去怎么实现呢</vt:lpstr>
      <vt:lpstr>PowerPoint 演示文稿</vt:lpstr>
      <vt:lpstr>图4 74LS192的工作原理</vt:lpstr>
      <vt:lpstr>并不懂，只知道功能</vt:lpstr>
      <vt:lpstr>实现步骤</vt:lpstr>
      <vt:lpstr>完成30秒倒计时操作</vt:lpstr>
      <vt:lpstr>所以上下是不联系的啊</vt:lpstr>
      <vt:lpstr>最后的处理比较粗暴</vt:lpstr>
      <vt:lpstr>PowerPoint 演示文稿</vt:lpstr>
      <vt:lpstr>课程设计感想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交通信号灯控制逻辑电路设计</dc:title>
  <dc:creator>BobHuang</dc:creator>
  <cp:lastModifiedBy>H&amp;Y</cp:lastModifiedBy>
  <cp:revision>10</cp:revision>
  <dcterms:created xsi:type="dcterms:W3CDTF">2017-12-24T01:10:56Z</dcterms:created>
  <dcterms:modified xsi:type="dcterms:W3CDTF">2017-12-24T08:34:53Z</dcterms:modified>
</cp:coreProperties>
</file>