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309" r:id="rId6"/>
    <p:sldId id="260" r:id="rId7"/>
    <p:sldId id="283" r:id="rId8"/>
    <p:sldId id="310" r:id="rId9"/>
    <p:sldId id="311" r:id="rId10"/>
    <p:sldId id="276" r:id="rId11"/>
  </p:sldIdLst>
  <p:sldSz cx="9144000" cy="5143500" type="screen16x9"/>
  <p:notesSz cx="6858000" cy="9144000"/>
  <p:embeddedFontLst>
    <p:embeddedFont>
      <p:font typeface="Orbitron" panose="020B0604020202020204" charset="0"/>
      <p:regular r:id="rId13"/>
      <p:bold r:id="rId14"/>
    </p:embeddedFont>
    <p:embeddedFont>
      <p:font typeface="Fira Sans Extra Condensed" panose="020B060402020202020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  <p:embeddedFont>
      <p:font typeface="DM Serif Text" panose="020B0604020202020204" charset="0"/>
      <p:regular r:id="rId21"/>
      <p:italic r:id="rId22"/>
    </p:embeddedFont>
    <p:embeddedFont>
      <p:font typeface="Denk One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C2C18-8B36-49C8-A29B-F25043EACE87}">
  <a:tblStyle styleId="{B09C2C18-8B36-49C8-A29B-F25043EAC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 snapToGrid="0">
      <p:cViewPr>
        <p:scale>
          <a:sx n="80" d="100"/>
          <a:sy n="80" d="100"/>
        </p:scale>
        <p:origin x="1158" y="180"/>
      </p:cViewPr>
      <p:guideLst>
        <p:guide orient="horz" pos="340"/>
        <p:guide orient="horz" pos="2900"/>
        <p:guide pos="615"/>
        <p:guide pos="5311"/>
        <p:guide orient="horz" pos="117"/>
        <p:guide pos="2880"/>
        <p:guide pos="2294"/>
        <p:guide orient="horz" pos="1172"/>
        <p:guide orient="horz" pos="1488"/>
        <p:guide orient="horz" pos="1762"/>
        <p:guide orient="horz" pos="2707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f264e083c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f264e083c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2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f17053b67e_0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f17053b67e_0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f17053b67e_0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f17053b67e_0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84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f17053b67e_0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f17053b67e_0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7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17" name="Google Shape;517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5" name="Google Shape;525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27" name="Google Shape;527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0" name="Google Shape;530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1" name="Google Shape;531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5" name="Google Shape;53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8" name="Google Shape;538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39" name="Google Shape;53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1" name="Google Shape;541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2" name="Google Shape;54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5" name="Google Shape;545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8" name="Google Shape;548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9" name="Google Shape;549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4" name="Google Shape;554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57" name="Google Shape;557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3" name="Google Shape;563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4" name="Google Shape;564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67" name="Google Shape;567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68" name="Google Shape;568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3" name="Google Shape;573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6" name="Google Shape;576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77" name="Google Shape;577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5" name="Google Shape;585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3" name="Google Shape;593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4" name="Google Shape;594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5" name="Google Shape;595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8" name="Google Shape;598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599" name="Google Shape;599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3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2" name="Google Shape;602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6" name="Google Shape;606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3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09" name="Google Shape;609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4" name="Google Shape;614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17" name="Google Shape;617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2" name="Google Shape;622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3" name="Google Shape;623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4" name="Google Shape;624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27" name="Google Shape;627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28" name="Google Shape;628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5" name="Google Shape;635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" name="Google Shape;641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2" name="Google Shape;642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5" name="Google Shape;645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07" name="Google Shape;107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2" name="Google Shape;112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 rot="10800000" flipH="1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17" name="Google Shape;117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62" name="Google Shape;162;p1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1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1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72" name="Google Shape;172;p1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5" name="Google Shape;175;p13"/>
          <p:cNvSpPr txBox="1">
            <a:spLocks noGrp="1"/>
          </p:cNvSpPr>
          <p:nvPr>
            <p:ph type="ctrTitle"/>
          </p:nvPr>
        </p:nvSpPr>
        <p:spPr>
          <a:xfrm>
            <a:off x="4884806" y="687907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ctrTitle" idx="3"/>
          </p:nvPr>
        </p:nvSpPr>
        <p:spPr>
          <a:xfrm>
            <a:off x="4884825" y="1702324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ctrTitle" idx="6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ctrTitle" idx="14"/>
          </p:nvPr>
        </p:nvSpPr>
        <p:spPr>
          <a:xfrm>
            <a:off x="4884804" y="3737197"/>
            <a:ext cx="3386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68" name="Google Shape;368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7" name="Google Shape;377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78" name="Google Shape;378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title" idx="2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ubTitle" idx="1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title" idx="3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subTitle" idx="4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title" idx="5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6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 idx="7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8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20" name="Google Shape;420;p2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23" name="Google Shape;423;p2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2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33" name="Google Shape;433;p26"/>
          <p:cNvSpPr txBox="1">
            <a:spLocks noGrp="1"/>
          </p:cNvSpPr>
          <p:nvPr>
            <p:ph type="title" hasCustomPrompt="1"/>
          </p:nvPr>
        </p:nvSpPr>
        <p:spPr>
          <a:xfrm>
            <a:off x="2011429" y="1813593"/>
            <a:ext cx="20694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011579" y="2994376"/>
            <a:ext cx="2069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title" idx="2" hasCustomPrompt="1"/>
          </p:nvPr>
        </p:nvSpPr>
        <p:spPr>
          <a:xfrm>
            <a:off x="5072095" y="2283636"/>
            <a:ext cx="20694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26"/>
          <p:cNvSpPr txBox="1">
            <a:spLocks noGrp="1"/>
          </p:cNvSpPr>
          <p:nvPr>
            <p:ph type="subTitle" idx="3"/>
          </p:nvPr>
        </p:nvSpPr>
        <p:spPr>
          <a:xfrm>
            <a:off x="5072095" y="3464418"/>
            <a:ext cx="2069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subTitle" idx="4"/>
          </p:nvPr>
        </p:nvSpPr>
        <p:spPr>
          <a:xfrm>
            <a:off x="2241046" y="2561682"/>
            <a:ext cx="1624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subTitle" idx="5"/>
          </p:nvPr>
        </p:nvSpPr>
        <p:spPr>
          <a:xfrm>
            <a:off x="5300699" y="3031725"/>
            <a:ext cx="1624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70" r:id="rId8"/>
    <p:sldLayoutId id="2147483672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Ecomerce</a:t>
            </a:r>
            <a:r>
              <a:rPr lang="en" dirty="0" smtClean="0"/>
              <a:t> </a:t>
            </a:r>
            <a:r>
              <a:rPr lang="en" dirty="0"/>
              <a:t>APP</a:t>
            </a:r>
            <a:endParaRPr dirty="0"/>
          </a:p>
        </p:txBody>
      </p:sp>
      <p:sp>
        <p:nvSpPr>
          <p:cNvPr id="659" name="Google Shape;659;p38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 Ecommerce app. </a:t>
            </a:r>
            <a:r>
              <a:rPr lang="en-US" dirty="0" err="1" smtClean="0"/>
              <a:t>Aliexpress</a:t>
            </a:r>
            <a:r>
              <a:rPr lang="en-US" dirty="0" smtClean="0"/>
              <a:t> clone</a:t>
            </a:r>
            <a:endParaRPr dirty="0"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816755" y="1104475"/>
            <a:ext cx="3596049" cy="3208625"/>
            <a:chOff x="720000" y="1104475"/>
            <a:chExt cx="3596049" cy="3208625"/>
          </a:xfrm>
        </p:grpSpPr>
        <p:sp>
          <p:nvSpPr>
            <p:cNvPr id="662" name="Google Shape;662;p38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38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70" name="Google Shape;670;p38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1" name="Google Shape;671;p38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72" name="Google Shape;672;p38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6" name="Google Shape;676;p38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77" name="Google Shape;677;p38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38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82" name="Google Shape;682;p38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8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88" name="Google Shape;688;p38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1" name="Google Shape;691;p38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38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93" name="Google Shape;693;p38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8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700" name="Google Shape;700;p38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8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07" name="Google Shape;707;p38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8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38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13" name="Google Shape;713;p38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4" name="Google Shape;714;p38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5" name="Google Shape;715;p38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8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8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8" name="Google Shape;718;p38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19" name="Google Shape;719;p38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38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22" name="Google Shape;722;p38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3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4" name="Google Shape;734;p3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9" name="Google Shape;739;p38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40" name="Google Shape;740;p38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58"/>
          <p:cNvGrpSpPr/>
          <p:nvPr/>
        </p:nvGrpSpPr>
        <p:grpSpPr>
          <a:xfrm>
            <a:off x="870725" y="1663975"/>
            <a:ext cx="7281525" cy="2857000"/>
            <a:chOff x="2824300" y="1812100"/>
            <a:chExt cx="7281525" cy="2857000"/>
          </a:xfrm>
        </p:grpSpPr>
        <p:sp>
          <p:nvSpPr>
            <p:cNvPr id="1440" name="Google Shape;1440;p58"/>
            <p:cNvSpPr/>
            <p:nvPr/>
          </p:nvSpPr>
          <p:spPr>
            <a:xfrm>
              <a:off x="2824300" y="43134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>
              <a:off x="9855050" y="1812100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58"/>
          <p:cNvGrpSpPr/>
          <p:nvPr/>
        </p:nvGrpSpPr>
        <p:grpSpPr>
          <a:xfrm>
            <a:off x="4957182" y="1348675"/>
            <a:ext cx="2299225" cy="3108284"/>
            <a:chOff x="486919" y="1114962"/>
            <a:chExt cx="2619901" cy="3541800"/>
          </a:xfrm>
        </p:grpSpPr>
        <p:sp>
          <p:nvSpPr>
            <p:cNvPr id="1443" name="Google Shape;1443;p58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5" name="Google Shape;1445;p58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46" name="Google Shape;1446;p5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9" name="Google Shape;1449;p58"/>
          <p:cNvGrpSpPr/>
          <p:nvPr/>
        </p:nvGrpSpPr>
        <p:grpSpPr>
          <a:xfrm>
            <a:off x="1896667" y="878632"/>
            <a:ext cx="2299225" cy="3108284"/>
            <a:chOff x="486919" y="1114962"/>
            <a:chExt cx="2619901" cy="3541800"/>
          </a:xfrm>
        </p:grpSpPr>
        <p:sp>
          <p:nvSpPr>
            <p:cNvPr id="1450" name="Google Shape;1450;p58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2" name="Google Shape;1452;p58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53" name="Google Shape;1453;p5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6" name="Google Shape;1456;p58"/>
          <p:cNvSpPr/>
          <p:nvPr/>
        </p:nvSpPr>
        <p:spPr>
          <a:xfrm>
            <a:off x="2050621" y="257350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58"/>
          <p:cNvSpPr txBox="1">
            <a:spLocks noGrp="1"/>
          </p:cNvSpPr>
          <p:nvPr>
            <p:ph type="subTitle" idx="4"/>
          </p:nvPr>
        </p:nvSpPr>
        <p:spPr>
          <a:xfrm>
            <a:off x="2005807" y="2554038"/>
            <a:ext cx="1967584" cy="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500" dirty="0" smtClean="0"/>
              <a:t>System Design</a:t>
            </a:r>
            <a:endParaRPr lang="ru-RU" sz="1500" dirty="0"/>
          </a:p>
        </p:txBody>
      </p:sp>
      <p:sp>
        <p:nvSpPr>
          <p:cNvPr id="1463" name="Google Shape;1463;p58"/>
          <p:cNvSpPr/>
          <p:nvPr/>
        </p:nvSpPr>
        <p:spPr>
          <a:xfrm>
            <a:off x="2843190" y="1914750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58"/>
          <p:cNvGrpSpPr/>
          <p:nvPr/>
        </p:nvGrpSpPr>
        <p:grpSpPr>
          <a:xfrm>
            <a:off x="5226688" y="1805920"/>
            <a:ext cx="367261" cy="364686"/>
            <a:chOff x="-64781025" y="3361050"/>
            <a:chExt cx="317425" cy="315200"/>
          </a:xfrm>
        </p:grpSpPr>
        <p:sp>
          <p:nvSpPr>
            <p:cNvPr id="1465" name="Google Shape;1465;p58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58"/>
          <p:cNvGrpSpPr/>
          <p:nvPr/>
        </p:nvGrpSpPr>
        <p:grpSpPr>
          <a:xfrm>
            <a:off x="1454679" y="1504517"/>
            <a:ext cx="588878" cy="410243"/>
            <a:chOff x="7718626" y="1238667"/>
            <a:chExt cx="627000" cy="436800"/>
          </a:xfrm>
        </p:grpSpPr>
        <p:sp>
          <p:nvSpPr>
            <p:cNvPr id="1471" name="Google Shape;1471;p58"/>
            <p:cNvSpPr/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2298024"/>
            <a:ext cx="2285411" cy="1445983"/>
          </a:xfrm>
          <a:prstGeom prst="rect">
            <a:avLst/>
          </a:prstGeom>
        </p:spPr>
      </p:pic>
      <p:grpSp>
        <p:nvGrpSpPr>
          <p:cNvPr id="1474" name="Google Shape;1474;p58"/>
          <p:cNvGrpSpPr/>
          <p:nvPr/>
        </p:nvGrpSpPr>
        <p:grpSpPr>
          <a:xfrm>
            <a:off x="7141509" y="3261765"/>
            <a:ext cx="1010747" cy="784263"/>
            <a:chOff x="1150100" y="2672675"/>
            <a:chExt cx="1076178" cy="835033"/>
          </a:xfrm>
        </p:grpSpPr>
        <p:sp>
          <p:nvSpPr>
            <p:cNvPr id="1475" name="Google Shape;1475;p5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6" name="Google Shape;1476;p5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477" name="Google Shape;1477;p5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5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2" name="Google Shape;1482;p58"/>
          <p:cNvGrpSpPr/>
          <p:nvPr/>
        </p:nvGrpSpPr>
        <p:grpSpPr>
          <a:xfrm>
            <a:off x="7571621" y="3977686"/>
            <a:ext cx="712744" cy="301989"/>
            <a:chOff x="5021875" y="2898100"/>
            <a:chExt cx="622375" cy="263700"/>
          </a:xfrm>
        </p:grpSpPr>
        <p:sp>
          <p:nvSpPr>
            <p:cNvPr id="1483" name="Google Shape;1483;p58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9"/>
          <p:cNvSpPr txBox="1">
            <a:spLocks noGrp="1"/>
          </p:cNvSpPr>
          <p:nvPr>
            <p:ph type="title"/>
          </p:nvPr>
        </p:nvSpPr>
        <p:spPr>
          <a:xfrm>
            <a:off x="720000" y="860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Description</a:t>
            </a:r>
            <a:endParaRPr b="1" dirty="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48" name="Google Shape;748;p39"/>
          <p:cNvSpPr txBox="1">
            <a:spLocks noGrp="1"/>
          </p:cNvSpPr>
          <p:nvPr>
            <p:ph type="body" idx="1"/>
          </p:nvPr>
        </p:nvSpPr>
        <p:spPr>
          <a:xfrm>
            <a:off x="720000" y="2170805"/>
            <a:ext cx="7704000" cy="1351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>
              <a:buNone/>
            </a:pPr>
            <a:r>
              <a:rPr lang="ru-RU" sz="2000" dirty="0" err="1"/>
              <a:t>This</a:t>
            </a:r>
            <a:r>
              <a:rPr lang="ru-RU" sz="2000" dirty="0"/>
              <a:t> </a:t>
            </a:r>
            <a:r>
              <a:rPr lang="ru-RU" sz="2000" dirty="0" err="1"/>
              <a:t>app</a:t>
            </a:r>
            <a:r>
              <a:rPr lang="ru-RU" sz="2000" dirty="0"/>
              <a:t> </a:t>
            </a:r>
            <a:r>
              <a:rPr lang="ru-RU" sz="2000" dirty="0" err="1"/>
              <a:t>helps</a:t>
            </a:r>
            <a:r>
              <a:rPr lang="ru-RU" sz="2000" dirty="0"/>
              <a:t> </a:t>
            </a:r>
            <a:r>
              <a:rPr lang="ru-RU" sz="2000" dirty="0" err="1"/>
              <a:t>inhabitants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shop</a:t>
            </a:r>
            <a:r>
              <a:rPr lang="ru-RU" sz="2000" dirty="0"/>
              <a:t> </a:t>
            </a:r>
            <a:r>
              <a:rPr lang="ru-RU" sz="2000" dirty="0" err="1"/>
              <a:t>online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make</a:t>
            </a:r>
            <a:r>
              <a:rPr lang="ru-RU" sz="2000" dirty="0"/>
              <a:t> </a:t>
            </a:r>
            <a:r>
              <a:rPr lang="ru-RU" sz="2000" dirty="0" err="1"/>
              <a:t>purchases</a:t>
            </a:r>
            <a:r>
              <a:rPr lang="ru-RU" sz="2000" dirty="0"/>
              <a:t> </a:t>
            </a:r>
            <a:r>
              <a:rPr lang="ru-RU" sz="2000" dirty="0" err="1"/>
              <a:t>without</a:t>
            </a:r>
            <a:r>
              <a:rPr lang="ru-RU" sz="2000" dirty="0"/>
              <a:t> </a:t>
            </a:r>
            <a:r>
              <a:rPr lang="ru-RU" sz="2000" dirty="0" err="1"/>
              <a:t>any</a:t>
            </a:r>
            <a:r>
              <a:rPr lang="ru-RU" sz="2000" dirty="0"/>
              <a:t> </a:t>
            </a:r>
            <a:r>
              <a:rPr lang="ru-RU" sz="2000" dirty="0" err="1"/>
              <a:t>physical</a:t>
            </a:r>
            <a:r>
              <a:rPr lang="ru-RU" sz="2000" dirty="0"/>
              <a:t> </a:t>
            </a:r>
            <a:r>
              <a:rPr lang="ru-RU" sz="2000" dirty="0" err="1"/>
              <a:t>fatigue</a:t>
            </a:r>
            <a:r>
              <a:rPr lang="ru-RU" sz="2000" dirty="0"/>
              <a:t>. </a:t>
            </a:r>
            <a:r>
              <a:rPr lang="ru-RU" sz="2000" dirty="0" err="1"/>
              <a:t>This</a:t>
            </a:r>
            <a:r>
              <a:rPr lang="ru-RU" sz="2000" dirty="0"/>
              <a:t> </a:t>
            </a:r>
            <a:r>
              <a:rPr lang="ru-RU" sz="2000" dirty="0" err="1"/>
              <a:t>application</a:t>
            </a:r>
            <a:r>
              <a:rPr lang="ru-RU" sz="2000" dirty="0"/>
              <a:t> </a:t>
            </a:r>
            <a:r>
              <a:rPr lang="ru-RU" sz="2000" dirty="0" err="1"/>
              <a:t>will</a:t>
            </a:r>
            <a:r>
              <a:rPr lang="ru-RU" sz="2000" dirty="0"/>
              <a:t> </a:t>
            </a:r>
            <a:r>
              <a:rPr lang="ru-RU" sz="2000" dirty="0" err="1"/>
              <a:t>become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best</a:t>
            </a:r>
            <a:r>
              <a:rPr lang="ru-RU" sz="2000" dirty="0"/>
              <a:t> </a:t>
            </a:r>
            <a:r>
              <a:rPr lang="ru-RU" sz="2000" dirty="0" err="1"/>
              <a:t>seller</a:t>
            </a:r>
            <a:r>
              <a:rPr lang="ru-RU" sz="2000" dirty="0"/>
              <a:t> </a:t>
            </a:r>
            <a:r>
              <a:rPr lang="ru-RU" sz="2000" dirty="0" err="1"/>
              <a:t>among</a:t>
            </a:r>
            <a:r>
              <a:rPr lang="ru-RU" sz="2000" dirty="0"/>
              <a:t> </a:t>
            </a:r>
            <a:r>
              <a:rPr lang="ru-RU" sz="2000" dirty="0" err="1"/>
              <a:t>companies</a:t>
            </a:r>
            <a:r>
              <a:rPr lang="ru-RU" sz="2000" dirty="0"/>
              <a:t>. </a:t>
            </a:r>
            <a:r>
              <a:rPr lang="ru-RU" sz="2000" dirty="0" err="1"/>
              <a:t>So</a:t>
            </a:r>
            <a:r>
              <a:rPr lang="ru-RU" sz="2000" dirty="0"/>
              <a:t>,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buyer</a:t>
            </a:r>
            <a:r>
              <a:rPr lang="ru-RU" sz="2000" dirty="0"/>
              <a:t> </a:t>
            </a:r>
            <a:r>
              <a:rPr lang="ru-RU" sz="2000" dirty="0" err="1"/>
              <a:t>can</a:t>
            </a:r>
            <a:r>
              <a:rPr lang="ru-RU" sz="2000" dirty="0"/>
              <a:t> </a:t>
            </a:r>
            <a:r>
              <a:rPr lang="ru-RU" sz="2000" dirty="0" err="1"/>
              <a:t>add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product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his</a:t>
            </a:r>
            <a:r>
              <a:rPr lang="ru-RU" sz="2000" dirty="0"/>
              <a:t> </a:t>
            </a:r>
            <a:r>
              <a:rPr lang="ru-RU" sz="2000" dirty="0" err="1"/>
              <a:t>choice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basket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buy</a:t>
            </a:r>
            <a:r>
              <a:rPr lang="ru-RU" sz="2000" dirty="0"/>
              <a:t> </a:t>
            </a:r>
            <a:r>
              <a:rPr lang="ru-RU" sz="2000" dirty="0" err="1"/>
              <a:t>it</a:t>
            </a:r>
            <a:r>
              <a:rPr lang="ru-RU" sz="2000" dirty="0"/>
              <a:t> </a:t>
            </a:r>
            <a:r>
              <a:rPr lang="ru-RU" sz="2000" dirty="0" err="1"/>
              <a:t>later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grpSp>
        <p:nvGrpSpPr>
          <p:cNvPr id="749" name="Google Shape;749;p39"/>
          <p:cNvGrpSpPr/>
          <p:nvPr/>
        </p:nvGrpSpPr>
        <p:grpSpPr>
          <a:xfrm>
            <a:off x="8236625" y="4105445"/>
            <a:ext cx="501556" cy="570430"/>
            <a:chOff x="10190200" y="4253570"/>
            <a:chExt cx="501556" cy="570430"/>
          </a:xfrm>
        </p:grpSpPr>
        <p:sp>
          <p:nvSpPr>
            <p:cNvPr id="750" name="Google Shape;750;p39"/>
            <p:cNvSpPr/>
            <p:nvPr/>
          </p:nvSpPr>
          <p:spPr>
            <a:xfrm>
              <a:off x="10440975" y="4253570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0190200" y="457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40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757" name="Google Shape;757;p40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40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4" name="Google Shape;774;p4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Context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Diagram</a:t>
            </a:r>
            <a:endParaRPr dirty="0"/>
          </a:p>
        </p:txBody>
      </p:sp>
      <p:grpSp>
        <p:nvGrpSpPr>
          <p:cNvPr id="775" name="Google Shape;775;p40"/>
          <p:cNvGrpSpPr/>
          <p:nvPr/>
        </p:nvGrpSpPr>
        <p:grpSpPr>
          <a:xfrm>
            <a:off x="2627043" y="3133859"/>
            <a:ext cx="759839" cy="908118"/>
            <a:chOff x="7948975" y="1691400"/>
            <a:chExt cx="623125" cy="744725"/>
          </a:xfrm>
        </p:grpSpPr>
        <p:sp>
          <p:nvSpPr>
            <p:cNvPr id="776" name="Google Shape;776;p40"/>
            <p:cNvSpPr/>
            <p:nvPr/>
          </p:nvSpPr>
          <p:spPr>
            <a:xfrm>
              <a:off x="7948975" y="1770425"/>
              <a:ext cx="623125" cy="665700"/>
            </a:xfrm>
            <a:custGeom>
              <a:avLst/>
              <a:gdLst/>
              <a:ahLst/>
              <a:cxnLst/>
              <a:rect l="l" t="t" r="r" b="b"/>
              <a:pathLst>
                <a:path w="24925" h="26628" extrusionOk="0">
                  <a:moveTo>
                    <a:pt x="1" y="1"/>
                  </a:moveTo>
                  <a:lnTo>
                    <a:pt x="1" y="25199"/>
                  </a:lnTo>
                  <a:cubicBezTo>
                    <a:pt x="1" y="25989"/>
                    <a:pt x="639" y="26627"/>
                    <a:pt x="1429" y="26627"/>
                  </a:cubicBezTo>
                  <a:lnTo>
                    <a:pt x="23436" y="26627"/>
                  </a:lnTo>
                  <a:cubicBezTo>
                    <a:pt x="24226" y="26627"/>
                    <a:pt x="24864" y="25989"/>
                    <a:pt x="24925" y="25199"/>
                  </a:cubicBezTo>
                  <a:lnTo>
                    <a:pt x="2492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948975" y="1691400"/>
              <a:ext cx="623125" cy="78300"/>
            </a:xfrm>
            <a:custGeom>
              <a:avLst/>
              <a:gdLst/>
              <a:ahLst/>
              <a:cxnLst/>
              <a:rect l="l" t="t" r="r" b="b"/>
              <a:pathLst>
                <a:path w="24925" h="3132" extrusionOk="0">
                  <a:moveTo>
                    <a:pt x="1429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1" y="3131"/>
                  </a:lnTo>
                  <a:lnTo>
                    <a:pt x="24925" y="3131"/>
                  </a:lnTo>
                  <a:lnTo>
                    <a:pt x="24925" y="1459"/>
                  </a:lnTo>
                  <a:cubicBezTo>
                    <a:pt x="24864" y="639"/>
                    <a:pt x="24226" y="0"/>
                    <a:pt x="2343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799532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91" y="1"/>
                    <a:pt x="48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804927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8103225" y="17172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100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015075" y="186312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8151100" y="187452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151100" y="193000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8360825" y="193000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8015075" y="2030300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8151100" y="2041700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8151100" y="2097175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8360825" y="2097175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8015075" y="219747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151100" y="220887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8151100" y="226435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8360825" y="226435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0"/>
          <p:cNvGrpSpPr/>
          <p:nvPr/>
        </p:nvGrpSpPr>
        <p:grpSpPr>
          <a:xfrm>
            <a:off x="1964262" y="3226627"/>
            <a:ext cx="758924" cy="321556"/>
            <a:chOff x="5021875" y="2898100"/>
            <a:chExt cx="622375" cy="263700"/>
          </a:xfrm>
        </p:grpSpPr>
        <p:sp>
          <p:nvSpPr>
            <p:cNvPr id="794" name="Google Shape;794;p40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04750" y="3455500"/>
            <a:ext cx="1175175" cy="606413"/>
            <a:chOff x="3058325" y="3603625"/>
            <a:chExt cx="1175175" cy="606413"/>
          </a:xfrm>
        </p:grpSpPr>
        <p:sp>
          <p:nvSpPr>
            <p:cNvPr id="804" name="Google Shape;804;p40"/>
            <p:cNvSpPr/>
            <p:nvPr/>
          </p:nvSpPr>
          <p:spPr>
            <a:xfrm>
              <a:off x="3058325" y="36036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82725" y="3959263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54" y="1548095"/>
            <a:ext cx="4585873" cy="18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/>
          <p:nvPr/>
        </p:nvSpPr>
        <p:spPr>
          <a:xfrm>
            <a:off x="-525325" y="1032115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5"/>
          <p:cNvSpPr txBox="1">
            <a:spLocks noGrp="1"/>
          </p:cNvSpPr>
          <p:nvPr>
            <p:ph type="subTitle" idx="1"/>
          </p:nvPr>
        </p:nvSpPr>
        <p:spPr>
          <a:xfrm>
            <a:off x="-195539" y="1236794"/>
            <a:ext cx="2751300" cy="543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Functional </a:t>
            </a:r>
            <a:r>
              <a:rPr lang="en" dirty="0" smtClean="0"/>
              <a:t>Requirment</a:t>
            </a:r>
            <a:endParaRPr dirty="0"/>
          </a:p>
        </p:txBody>
      </p:sp>
      <p:grpSp>
        <p:nvGrpSpPr>
          <p:cNvPr id="955" name="Google Shape;955;p45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56" name="Google Shape;956;p45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5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63" name="Google Shape;963;p4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5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66" name="Google Shape;966;p45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0857"/>
              </p:ext>
            </p:extLst>
          </p:nvPr>
        </p:nvGraphicFramePr>
        <p:xfrm>
          <a:off x="2995187" y="860122"/>
          <a:ext cx="3651900" cy="3683008"/>
        </p:xfrm>
        <a:graphic>
          <a:graphicData uri="http://schemas.openxmlformats.org/drawingml/2006/table">
            <a:tbl>
              <a:tblPr firstRow="1" firstCol="1" bandRow="1"/>
              <a:tblGrid>
                <a:gridCol w="1825950">
                  <a:extLst>
                    <a:ext uri="{9D8B030D-6E8A-4147-A177-3AD203B41FA5}">
                      <a16:colId xmlns:a16="http://schemas.microsoft.com/office/drawing/2014/main" val="4091749111"/>
                    </a:ext>
                  </a:extLst>
                </a:gridCol>
                <a:gridCol w="1825950">
                  <a:extLst>
                    <a:ext uri="{9D8B030D-6E8A-4147-A177-3AD203B41FA5}">
                      <a16:colId xmlns:a16="http://schemas.microsoft.com/office/drawing/2014/main" val="2594390469"/>
                    </a:ext>
                  </a:extLst>
                </a:gridCol>
              </a:tblGrid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Requirement</a:t>
                      </a:r>
                      <a:r>
                        <a:rPr lang="ru-RU" sz="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ID</a:t>
                      </a:r>
                      <a:endParaRPr lang="ru-RU" sz="8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8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Description</a:t>
                      </a:r>
                      <a:r>
                        <a:rPr lang="en-US" sz="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  </a:t>
                      </a:r>
                      <a:endParaRPr lang="ru-RU" sz="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99023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F1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Search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product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59209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F1.1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Search by name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32321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F1.2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Search by category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0486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F2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Show popular products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666304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F3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Show list of products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93050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F3.1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Calibri" panose="020F0502020204030204" pitchFamily="34" charset="0"/>
                        </a:rPr>
                        <a:t>Show price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0084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F3.2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Helvetica Neue"/>
                          <a:ea typeface="Arial Unicode MS"/>
                        </a:rPr>
                        <a:t>Show description of product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340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F4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Show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product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page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96675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F4.1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Choose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size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3250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F4.2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Choose color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74528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F4.3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Add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to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basket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35555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F5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Manage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basket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26549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F5.1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Show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list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of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products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996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F5.2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Delete some products from the basket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012052"/>
                  </a:ext>
                </a:extLst>
              </a:tr>
              <a:tr h="139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  </a:t>
                      </a:r>
                      <a:r>
                        <a:rPr lang="ru-RU" sz="9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F5.3</a:t>
                      </a:r>
                      <a:endParaRPr lang="ru-RU" sz="9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Show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total</a:t>
                      </a:r>
                      <a:r>
                        <a:rPr lang="ru-RU" sz="9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9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Arial Unicode MS"/>
                          <a:cs typeface="Arial Unicode MS"/>
                        </a:rPr>
                        <a:t>price</a:t>
                      </a:r>
                      <a:endParaRPr lang="ru-RU" sz="9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42704" marR="42704" marT="42704" marB="427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535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p53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259" name="Google Shape;1259;p53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3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1263" name="Google Shape;1263;p53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1264" name="Google Shape;1264;p53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3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3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3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8" name="Google Shape;1268;p53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1269" name="Google Shape;1269;p53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3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3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53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1273" name="Google Shape;1273;p53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3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3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6" name="Google Shape;1276;p53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3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1278" name="Google Shape;1278;p53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53"/>
          <p:cNvGrpSpPr/>
          <p:nvPr/>
        </p:nvGrpSpPr>
        <p:grpSpPr>
          <a:xfrm>
            <a:off x="735614" y="2878682"/>
            <a:ext cx="1013848" cy="1013812"/>
            <a:chOff x="5146250" y="3137125"/>
            <a:chExt cx="707500" cy="707475"/>
          </a:xfrm>
        </p:grpSpPr>
        <p:sp>
          <p:nvSpPr>
            <p:cNvPr id="1283" name="Google Shape;1283;p53"/>
            <p:cNvSpPr/>
            <p:nvPr/>
          </p:nvSpPr>
          <p:spPr>
            <a:xfrm>
              <a:off x="5146250" y="3137125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fill="none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fill="none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fill="none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5458575" y="3324050"/>
              <a:ext cx="86650" cy="101850"/>
            </a:xfrm>
            <a:custGeom>
              <a:avLst/>
              <a:gdLst/>
              <a:ahLst/>
              <a:cxnLst/>
              <a:rect l="l" t="t" r="r" b="b"/>
              <a:pathLst>
                <a:path w="3466" h="4074" extrusionOk="0">
                  <a:moveTo>
                    <a:pt x="3222" y="1703"/>
                  </a:moveTo>
                  <a:lnTo>
                    <a:pt x="578" y="152"/>
                  </a:lnTo>
                  <a:cubicBezTo>
                    <a:pt x="304" y="0"/>
                    <a:pt x="0" y="183"/>
                    <a:pt x="0" y="487"/>
                  </a:cubicBezTo>
                  <a:lnTo>
                    <a:pt x="0" y="3557"/>
                  </a:lnTo>
                  <a:cubicBezTo>
                    <a:pt x="0" y="3861"/>
                    <a:pt x="304" y="4073"/>
                    <a:pt x="578" y="3921"/>
                  </a:cubicBezTo>
                  <a:lnTo>
                    <a:pt x="3222" y="2341"/>
                  </a:lnTo>
                  <a:cubicBezTo>
                    <a:pt x="3466" y="2250"/>
                    <a:pt x="3466" y="1855"/>
                    <a:pt x="3222" y="1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5257200" y="3608250"/>
              <a:ext cx="484850" cy="25"/>
            </a:xfrm>
            <a:custGeom>
              <a:avLst/>
              <a:gdLst/>
              <a:ahLst/>
              <a:cxnLst/>
              <a:rect l="l" t="t" r="r" b="b"/>
              <a:pathLst>
                <a:path w="19394" h="1" fill="none" extrusionOk="0">
                  <a:moveTo>
                    <a:pt x="1" y="0"/>
                  </a:moveTo>
                  <a:lnTo>
                    <a:pt x="19393" y="0"/>
                  </a:lnTo>
                </a:path>
              </a:pathLst>
            </a:custGeom>
            <a:noFill/>
            <a:ln w="19000" cap="rnd" cmpd="sng">
              <a:solidFill>
                <a:srgbClr val="DEDBF9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5257200" y="3608250"/>
              <a:ext cx="152775" cy="25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19000" cap="rnd" cmpd="sng">
              <a:solidFill>
                <a:srgbClr val="D074B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5365100" y="3576325"/>
              <a:ext cx="63100" cy="63100"/>
            </a:xfrm>
            <a:custGeom>
              <a:avLst/>
              <a:gdLst/>
              <a:ahLst/>
              <a:cxnLst/>
              <a:rect l="l" t="t" r="r" b="b"/>
              <a:pathLst>
                <a:path w="2524" h="2524" extrusionOk="0">
                  <a:moveTo>
                    <a:pt x="2524" y="1277"/>
                  </a:moveTo>
                  <a:cubicBezTo>
                    <a:pt x="2524" y="1976"/>
                    <a:pt x="1977" y="2524"/>
                    <a:pt x="1277" y="2524"/>
                  </a:cubicBezTo>
                  <a:cubicBezTo>
                    <a:pt x="578" y="2524"/>
                    <a:pt x="1" y="1976"/>
                    <a:pt x="1" y="1277"/>
                  </a:cubicBezTo>
                  <a:cubicBezTo>
                    <a:pt x="1" y="578"/>
                    <a:pt x="578" y="1"/>
                    <a:pt x="1277" y="1"/>
                  </a:cubicBezTo>
                  <a:cubicBezTo>
                    <a:pt x="1977" y="1"/>
                    <a:pt x="2524" y="578"/>
                    <a:pt x="2524" y="1277"/>
                  </a:cubicBezTo>
                  <a:close/>
                </a:path>
              </a:pathLst>
            </a:custGeom>
            <a:solidFill>
              <a:srgbClr val="DD81C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53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295" name="Google Shape;1295;p53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3"/>
          <p:cNvGrpSpPr/>
          <p:nvPr/>
        </p:nvGrpSpPr>
        <p:grpSpPr>
          <a:xfrm>
            <a:off x="2113226" y="619336"/>
            <a:ext cx="572266" cy="485128"/>
            <a:chOff x="5215992" y="1423628"/>
            <a:chExt cx="459836" cy="389787"/>
          </a:xfrm>
        </p:grpSpPr>
        <p:sp>
          <p:nvSpPr>
            <p:cNvPr id="1305" name="Google Shape;1305;p53"/>
            <p:cNvSpPr/>
            <p:nvPr/>
          </p:nvSpPr>
          <p:spPr>
            <a:xfrm>
              <a:off x="5215992" y="1423628"/>
              <a:ext cx="459836" cy="389787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5360634" y="1526348"/>
              <a:ext cx="170547" cy="138713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Рисунок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26" y="1339981"/>
            <a:ext cx="4463636" cy="2346270"/>
          </a:xfrm>
          <a:prstGeom prst="rect">
            <a:avLst/>
          </a:prstGeom>
        </p:spPr>
      </p:pic>
      <p:sp>
        <p:nvSpPr>
          <p:cNvPr id="52" name="Google Shape;901;p43"/>
          <p:cNvSpPr/>
          <p:nvPr/>
        </p:nvSpPr>
        <p:spPr>
          <a:xfrm>
            <a:off x="3478462" y="275720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4EB3E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25;p43"/>
          <p:cNvSpPr txBox="1">
            <a:spLocks noGrp="1"/>
          </p:cNvSpPr>
          <p:nvPr>
            <p:ph type="title" idx="4294967295"/>
          </p:nvPr>
        </p:nvSpPr>
        <p:spPr>
          <a:xfrm>
            <a:off x="3482062" y="345248"/>
            <a:ext cx="1948800" cy="229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Case Diagram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0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"/>
          <p:cNvSpPr txBox="1">
            <a:spLocks noGrp="1"/>
          </p:cNvSpPr>
          <p:nvPr>
            <p:ph type="title"/>
          </p:nvPr>
        </p:nvSpPr>
        <p:spPr>
          <a:xfrm>
            <a:off x="726454" y="772517"/>
            <a:ext cx="3251400" cy="654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 smtClean="0"/>
              <a:t>Scenarios</a:t>
            </a:r>
            <a:endParaRPr sz="2500" dirty="0"/>
          </a:p>
        </p:txBody>
      </p:sp>
      <p:grpSp>
        <p:nvGrpSpPr>
          <p:cNvPr id="846" name="Google Shape;846;p42"/>
          <p:cNvGrpSpPr/>
          <p:nvPr/>
        </p:nvGrpSpPr>
        <p:grpSpPr>
          <a:xfrm>
            <a:off x="5079450" y="1427221"/>
            <a:ext cx="2978050" cy="2565400"/>
            <a:chOff x="5079450" y="1427221"/>
            <a:chExt cx="2978050" cy="2565400"/>
          </a:xfrm>
        </p:grpSpPr>
        <p:grpSp>
          <p:nvGrpSpPr>
            <p:cNvPr id="847" name="Google Shape;847;p42"/>
            <p:cNvGrpSpPr/>
            <p:nvPr/>
          </p:nvGrpSpPr>
          <p:grpSpPr>
            <a:xfrm>
              <a:off x="5079450" y="1427221"/>
              <a:ext cx="2978050" cy="2565400"/>
              <a:chOff x="5079450" y="1388500"/>
              <a:chExt cx="2978050" cy="2565400"/>
            </a:xfrm>
          </p:grpSpPr>
          <p:sp>
            <p:nvSpPr>
              <p:cNvPr id="848" name="Google Shape;848;p42"/>
              <p:cNvSpPr/>
              <p:nvPr/>
            </p:nvSpPr>
            <p:spPr>
              <a:xfrm>
                <a:off x="5654675" y="1388500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5680525" y="2759350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5796775" y="2963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59077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6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6330225" y="3056450"/>
                <a:ext cx="357950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14318" h="1158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lnTo>
                      <a:pt x="1" y="10791"/>
                    </a:lnTo>
                    <a:cubicBezTo>
                      <a:pt x="1" y="11247"/>
                      <a:pt x="396" y="11581"/>
                      <a:pt x="791" y="11581"/>
                    </a:cubicBezTo>
                    <a:lnTo>
                      <a:pt x="13527" y="11581"/>
                    </a:lnTo>
                    <a:cubicBezTo>
                      <a:pt x="13952" y="11581"/>
                      <a:pt x="14287" y="11247"/>
                      <a:pt x="14317" y="10791"/>
                    </a:cubicBezTo>
                    <a:lnTo>
                      <a:pt x="14317" y="791"/>
                    </a:lnTo>
                    <a:cubicBezTo>
                      <a:pt x="14317" y="335"/>
                      <a:pt x="13952" y="1"/>
                      <a:pt x="135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5907725" y="3415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5907725" y="3494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5907725" y="3573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5680525" y="1424225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5680525" y="1602775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6071875" y="2451575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6153925" y="2538200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7514150" y="3391575"/>
                <a:ext cx="497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2584" extrusionOk="0">
                    <a:moveTo>
                      <a:pt x="1277" y="0"/>
                    </a:moveTo>
                    <a:cubicBezTo>
                      <a:pt x="547" y="0"/>
                      <a:pt x="0" y="578"/>
                      <a:pt x="0" y="1307"/>
                    </a:cubicBezTo>
                    <a:cubicBezTo>
                      <a:pt x="0" y="2006"/>
                      <a:pt x="547" y="2584"/>
                      <a:pt x="1277" y="2584"/>
                    </a:cubicBezTo>
                    <a:lnTo>
                      <a:pt x="18602" y="2584"/>
                    </a:lnTo>
                    <a:cubicBezTo>
                      <a:pt x="19332" y="2584"/>
                      <a:pt x="19909" y="2006"/>
                      <a:pt x="19909" y="1307"/>
                    </a:cubicBezTo>
                    <a:cubicBezTo>
                      <a:pt x="19909" y="578"/>
                      <a:pt x="19332" y="0"/>
                      <a:pt x="18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7512625" y="3529100"/>
                <a:ext cx="2508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2585" extrusionOk="0">
                    <a:moveTo>
                      <a:pt x="1308" y="1"/>
                    </a:moveTo>
                    <a:cubicBezTo>
                      <a:pt x="578" y="1"/>
                      <a:pt x="0" y="578"/>
                      <a:pt x="0" y="1308"/>
                    </a:cubicBezTo>
                    <a:cubicBezTo>
                      <a:pt x="0" y="2037"/>
                      <a:pt x="578" y="2584"/>
                      <a:pt x="1308" y="2584"/>
                    </a:cubicBezTo>
                    <a:lnTo>
                      <a:pt x="8754" y="2584"/>
                    </a:lnTo>
                    <a:cubicBezTo>
                      <a:pt x="9484" y="2584"/>
                      <a:pt x="10031" y="1976"/>
                      <a:pt x="10031" y="1308"/>
                    </a:cubicBezTo>
                    <a:cubicBezTo>
                      <a:pt x="10031" y="578"/>
                      <a:pt x="9484" y="1"/>
                      <a:pt x="8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6719661" y="1828475"/>
                <a:ext cx="864775" cy="1223450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48938" extrusionOk="0">
                    <a:moveTo>
                      <a:pt x="2037" y="0"/>
                    </a:moveTo>
                    <a:cubicBezTo>
                      <a:pt x="912" y="0"/>
                      <a:pt x="0" y="912"/>
                      <a:pt x="0" y="2007"/>
                    </a:cubicBezTo>
                    <a:lnTo>
                      <a:pt x="0" y="46901"/>
                    </a:lnTo>
                    <a:cubicBezTo>
                      <a:pt x="0" y="48025"/>
                      <a:pt x="943" y="48937"/>
                      <a:pt x="2037" y="48937"/>
                    </a:cubicBezTo>
                    <a:lnTo>
                      <a:pt x="32585" y="48937"/>
                    </a:lnTo>
                    <a:cubicBezTo>
                      <a:pt x="33679" y="48937"/>
                      <a:pt x="34591" y="47995"/>
                      <a:pt x="34591" y="46901"/>
                    </a:cubicBezTo>
                    <a:lnTo>
                      <a:pt x="34591" y="2007"/>
                    </a:lnTo>
                    <a:cubicBezTo>
                      <a:pt x="34591" y="912"/>
                      <a:pt x="33679" y="0"/>
                      <a:pt x="325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5084000" y="2953875"/>
                <a:ext cx="505350" cy="505350"/>
              </a:xfrm>
              <a:custGeom>
                <a:avLst/>
                <a:gdLst/>
                <a:ahLst/>
                <a:cxnLst/>
                <a:rect l="l" t="t" r="r" b="b"/>
                <a:pathLst>
                  <a:path w="20214" h="20214" extrusionOk="0">
                    <a:moveTo>
                      <a:pt x="20214" y="10092"/>
                    </a:moveTo>
                    <a:cubicBezTo>
                      <a:pt x="20214" y="15684"/>
                      <a:pt x="15685" y="20213"/>
                      <a:pt x="10123" y="20213"/>
                    </a:cubicBezTo>
                    <a:cubicBezTo>
                      <a:pt x="4530" y="20213"/>
                      <a:pt x="1" y="15684"/>
                      <a:pt x="1" y="10092"/>
                    </a:cubicBezTo>
                    <a:cubicBezTo>
                      <a:pt x="1" y="4529"/>
                      <a:pt x="4530" y="0"/>
                      <a:pt x="10123" y="0"/>
                    </a:cubicBezTo>
                    <a:cubicBezTo>
                      <a:pt x="15685" y="0"/>
                      <a:pt x="20214" y="4529"/>
                      <a:pt x="20214" y="100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5264875" y="3084575"/>
                <a:ext cx="214300" cy="248500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9940" extrusionOk="0">
                    <a:moveTo>
                      <a:pt x="0" y="0"/>
                    </a:moveTo>
                    <a:lnTo>
                      <a:pt x="0" y="4985"/>
                    </a:lnTo>
                    <a:lnTo>
                      <a:pt x="0" y="9940"/>
                    </a:lnTo>
                    <a:lnTo>
                      <a:pt x="4286" y="7447"/>
                    </a:lnTo>
                    <a:lnTo>
                      <a:pt x="8572" y="4985"/>
                    </a:lnTo>
                    <a:lnTo>
                      <a:pt x="4286" y="2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1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7071750" y="2735775"/>
                <a:ext cx="805525" cy="232550"/>
              </a:xfrm>
              <a:custGeom>
                <a:avLst/>
                <a:gdLst/>
                <a:ahLst/>
                <a:cxnLst/>
                <a:rect l="l" t="t" r="r" b="b"/>
                <a:pathLst>
                  <a:path w="32221" h="9302" extrusionOk="0">
                    <a:moveTo>
                      <a:pt x="1369" y="1"/>
                    </a:moveTo>
                    <a:cubicBezTo>
                      <a:pt x="609" y="1"/>
                      <a:pt x="1" y="609"/>
                      <a:pt x="1" y="1369"/>
                    </a:cubicBezTo>
                    <a:lnTo>
                      <a:pt x="1" y="7904"/>
                    </a:lnTo>
                    <a:cubicBezTo>
                      <a:pt x="1" y="8664"/>
                      <a:pt x="609" y="9302"/>
                      <a:pt x="1369" y="9302"/>
                    </a:cubicBezTo>
                    <a:lnTo>
                      <a:pt x="30853" y="9302"/>
                    </a:lnTo>
                    <a:cubicBezTo>
                      <a:pt x="31612" y="9302"/>
                      <a:pt x="32220" y="8694"/>
                      <a:pt x="32220" y="7904"/>
                    </a:cubicBezTo>
                    <a:lnTo>
                      <a:pt x="32220" y="1369"/>
                    </a:lnTo>
                    <a:cubicBezTo>
                      <a:pt x="32220" y="609"/>
                      <a:pt x="31612" y="1"/>
                      <a:pt x="30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7121900" y="2775300"/>
                <a:ext cx="170250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202" extrusionOk="0">
                    <a:moveTo>
                      <a:pt x="3405" y="0"/>
                    </a:moveTo>
                    <a:cubicBezTo>
                      <a:pt x="2615" y="0"/>
                      <a:pt x="1825" y="304"/>
                      <a:pt x="1217" y="912"/>
                    </a:cubicBezTo>
                    <a:cubicBezTo>
                      <a:pt x="1" y="2128"/>
                      <a:pt x="1" y="4073"/>
                      <a:pt x="1217" y="5289"/>
                    </a:cubicBezTo>
                    <a:cubicBezTo>
                      <a:pt x="1825" y="5897"/>
                      <a:pt x="2615" y="6201"/>
                      <a:pt x="3405" y="6201"/>
                    </a:cubicBezTo>
                    <a:cubicBezTo>
                      <a:pt x="4196" y="6201"/>
                      <a:pt x="4986" y="5897"/>
                      <a:pt x="5594" y="5289"/>
                    </a:cubicBezTo>
                    <a:cubicBezTo>
                      <a:pt x="6810" y="4073"/>
                      <a:pt x="6810" y="2128"/>
                      <a:pt x="5594" y="912"/>
                    </a:cubicBezTo>
                    <a:cubicBezTo>
                      <a:pt x="4986" y="304"/>
                      <a:pt x="4196" y="0"/>
                      <a:pt x="3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7345325" y="2811000"/>
                <a:ext cx="2849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04" extrusionOk="0">
                    <a:moveTo>
                      <a:pt x="487" y="1"/>
                    </a:moveTo>
                    <a:cubicBezTo>
                      <a:pt x="243" y="1"/>
                      <a:pt x="0" y="244"/>
                      <a:pt x="0" y="518"/>
                    </a:cubicBezTo>
                    <a:cubicBezTo>
                      <a:pt x="0" y="761"/>
                      <a:pt x="243" y="1004"/>
                      <a:pt x="487" y="1004"/>
                    </a:cubicBezTo>
                    <a:lnTo>
                      <a:pt x="10912" y="1004"/>
                    </a:lnTo>
                    <a:cubicBezTo>
                      <a:pt x="11186" y="1004"/>
                      <a:pt x="11399" y="822"/>
                      <a:pt x="11399" y="518"/>
                    </a:cubicBezTo>
                    <a:cubicBezTo>
                      <a:pt x="11399" y="244"/>
                      <a:pt x="11186" y="1"/>
                      <a:pt x="10912" y="1"/>
                    </a:cubicBezTo>
                    <a:close/>
                  </a:path>
                </a:pathLst>
              </a:custGeom>
              <a:solidFill>
                <a:srgbClr val="F4FDFD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7661425" y="2811000"/>
                <a:ext cx="1429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04" extrusionOk="0">
                    <a:moveTo>
                      <a:pt x="518" y="1"/>
                    </a:moveTo>
                    <a:cubicBezTo>
                      <a:pt x="244" y="1"/>
                      <a:pt x="1" y="244"/>
                      <a:pt x="1" y="518"/>
                    </a:cubicBezTo>
                    <a:cubicBezTo>
                      <a:pt x="1" y="761"/>
                      <a:pt x="244" y="1004"/>
                      <a:pt x="518" y="1004"/>
                    </a:cubicBezTo>
                    <a:lnTo>
                      <a:pt x="5229" y="1004"/>
                    </a:lnTo>
                    <a:cubicBezTo>
                      <a:pt x="5472" y="1004"/>
                      <a:pt x="5685" y="822"/>
                      <a:pt x="5715" y="518"/>
                    </a:cubicBezTo>
                    <a:cubicBezTo>
                      <a:pt x="5715" y="244"/>
                      <a:pt x="5472" y="1"/>
                      <a:pt x="5229" y="1"/>
                    </a:cubicBezTo>
                    <a:close/>
                  </a:path>
                </a:pathLst>
              </a:custGeom>
              <a:solidFill>
                <a:srgbClr val="F4FDFD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7345325" y="2873325"/>
                <a:ext cx="1710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974" extrusionOk="0">
                    <a:moveTo>
                      <a:pt x="487" y="0"/>
                    </a:moveTo>
                    <a:cubicBezTo>
                      <a:pt x="243" y="0"/>
                      <a:pt x="0" y="213"/>
                      <a:pt x="0" y="487"/>
                    </a:cubicBezTo>
                    <a:cubicBezTo>
                      <a:pt x="0" y="760"/>
                      <a:pt x="243" y="973"/>
                      <a:pt x="487" y="973"/>
                    </a:cubicBezTo>
                    <a:lnTo>
                      <a:pt x="6353" y="973"/>
                    </a:lnTo>
                    <a:cubicBezTo>
                      <a:pt x="6627" y="973"/>
                      <a:pt x="6839" y="760"/>
                      <a:pt x="6839" y="487"/>
                    </a:cubicBezTo>
                    <a:cubicBezTo>
                      <a:pt x="6839" y="213"/>
                      <a:pt x="6627" y="0"/>
                      <a:pt x="6353" y="0"/>
                    </a:cubicBezTo>
                    <a:close/>
                  </a:path>
                </a:pathLst>
              </a:custGeom>
              <a:solidFill>
                <a:srgbClr val="F4FDFD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6850750" y="3205400"/>
                <a:ext cx="473450" cy="554725"/>
              </a:xfrm>
              <a:custGeom>
                <a:avLst/>
                <a:gdLst/>
                <a:ahLst/>
                <a:cxnLst/>
                <a:rect l="l" t="t" r="r" b="b"/>
                <a:pathLst>
                  <a:path w="18938" h="22189" extrusionOk="0">
                    <a:moveTo>
                      <a:pt x="14044" y="14073"/>
                    </a:moveTo>
                    <a:lnTo>
                      <a:pt x="14044" y="14073"/>
                    </a:lnTo>
                    <a:cubicBezTo>
                      <a:pt x="13253" y="14864"/>
                      <a:pt x="12220" y="15289"/>
                      <a:pt x="11095" y="15289"/>
                    </a:cubicBezTo>
                    <a:cubicBezTo>
                      <a:pt x="8816" y="15289"/>
                      <a:pt x="6901" y="13405"/>
                      <a:pt x="6901" y="11095"/>
                    </a:cubicBezTo>
                    <a:cubicBezTo>
                      <a:pt x="6901" y="8815"/>
                      <a:pt x="8785" y="6930"/>
                      <a:pt x="11095" y="6930"/>
                    </a:cubicBezTo>
                    <a:lnTo>
                      <a:pt x="11095" y="0"/>
                    </a:lnTo>
                    <a:cubicBezTo>
                      <a:pt x="4986" y="0"/>
                      <a:pt x="1" y="4985"/>
                      <a:pt x="1" y="11095"/>
                    </a:cubicBezTo>
                    <a:cubicBezTo>
                      <a:pt x="1" y="17204"/>
                      <a:pt x="4986" y="22189"/>
                      <a:pt x="11095" y="22189"/>
                    </a:cubicBezTo>
                    <a:cubicBezTo>
                      <a:pt x="14044" y="22189"/>
                      <a:pt x="16840" y="21064"/>
                      <a:pt x="18937" y="18967"/>
                    </a:cubicBezTo>
                    <a:lnTo>
                      <a:pt x="18937" y="189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7128125" y="3206150"/>
                <a:ext cx="277375" cy="474200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8968" extrusionOk="0">
                    <a:moveTo>
                      <a:pt x="0" y="1"/>
                    </a:moveTo>
                    <a:lnTo>
                      <a:pt x="0" y="6931"/>
                    </a:lnTo>
                    <a:cubicBezTo>
                      <a:pt x="2280" y="6931"/>
                      <a:pt x="4195" y="8785"/>
                      <a:pt x="4195" y="11095"/>
                    </a:cubicBezTo>
                    <a:cubicBezTo>
                      <a:pt x="4195" y="12220"/>
                      <a:pt x="3769" y="13284"/>
                      <a:pt x="2979" y="14074"/>
                    </a:cubicBezTo>
                    <a:lnTo>
                      <a:pt x="7873" y="18967"/>
                    </a:lnTo>
                    <a:cubicBezTo>
                      <a:pt x="9970" y="16840"/>
                      <a:pt x="11095" y="14074"/>
                      <a:pt x="11095" y="11095"/>
                    </a:cubicBezTo>
                    <a:cubicBezTo>
                      <a:pt x="11095" y="4986"/>
                      <a:pt x="6110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5410750" y="2275300"/>
                <a:ext cx="5874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23496" extrusionOk="0">
                    <a:moveTo>
                      <a:pt x="2281" y="0"/>
                    </a:moveTo>
                    <a:cubicBezTo>
                      <a:pt x="1034" y="0"/>
                      <a:pt x="1" y="1034"/>
                      <a:pt x="1" y="2280"/>
                    </a:cubicBezTo>
                    <a:lnTo>
                      <a:pt x="1" y="21216"/>
                    </a:lnTo>
                    <a:cubicBezTo>
                      <a:pt x="1" y="22462"/>
                      <a:pt x="1034" y="23496"/>
                      <a:pt x="2281" y="23496"/>
                    </a:cubicBezTo>
                    <a:lnTo>
                      <a:pt x="21217" y="23496"/>
                    </a:lnTo>
                    <a:cubicBezTo>
                      <a:pt x="22494" y="23496"/>
                      <a:pt x="23497" y="22462"/>
                      <a:pt x="23497" y="21216"/>
                    </a:cubicBezTo>
                    <a:lnTo>
                      <a:pt x="23497" y="2280"/>
                    </a:lnTo>
                    <a:cubicBezTo>
                      <a:pt x="23497" y="1034"/>
                      <a:pt x="22463" y="0"/>
                      <a:pt x="21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5434325" y="2298075"/>
                <a:ext cx="541825" cy="541825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21673" extrusionOk="0">
                    <a:moveTo>
                      <a:pt x="1368" y="1"/>
                    </a:moveTo>
                    <a:cubicBezTo>
                      <a:pt x="608" y="1"/>
                      <a:pt x="0" y="609"/>
                      <a:pt x="0" y="1369"/>
                    </a:cubicBezTo>
                    <a:lnTo>
                      <a:pt x="0" y="20305"/>
                    </a:lnTo>
                    <a:cubicBezTo>
                      <a:pt x="0" y="21065"/>
                      <a:pt x="608" y="21673"/>
                      <a:pt x="1368" y="21673"/>
                    </a:cubicBezTo>
                    <a:lnTo>
                      <a:pt x="20305" y="21673"/>
                    </a:lnTo>
                    <a:cubicBezTo>
                      <a:pt x="21064" y="21673"/>
                      <a:pt x="21672" y="21065"/>
                      <a:pt x="21672" y="20305"/>
                    </a:cubicBezTo>
                    <a:lnTo>
                      <a:pt x="21672" y="1369"/>
                    </a:lnTo>
                    <a:cubicBezTo>
                      <a:pt x="21672" y="609"/>
                      <a:pt x="21064" y="1"/>
                      <a:pt x="20305" y="1"/>
                    </a:cubicBezTo>
                    <a:close/>
                  </a:path>
                </a:pathLst>
              </a:custGeom>
              <a:solidFill>
                <a:srgbClr val="F5F7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5434325" y="2407500"/>
                <a:ext cx="541825" cy="432400"/>
              </a:xfrm>
              <a:custGeom>
                <a:avLst/>
                <a:gdLst/>
                <a:ahLst/>
                <a:cxnLst/>
                <a:rect l="l" t="t" r="r" b="b"/>
                <a:pathLst>
                  <a:path w="21673" h="17296" extrusionOk="0">
                    <a:moveTo>
                      <a:pt x="6809" y="1"/>
                    </a:moveTo>
                    <a:lnTo>
                      <a:pt x="0" y="10092"/>
                    </a:lnTo>
                    <a:lnTo>
                      <a:pt x="0" y="15959"/>
                    </a:lnTo>
                    <a:cubicBezTo>
                      <a:pt x="0" y="16688"/>
                      <a:pt x="608" y="17296"/>
                      <a:pt x="1368" y="17296"/>
                    </a:cubicBezTo>
                    <a:lnTo>
                      <a:pt x="20305" y="17296"/>
                    </a:lnTo>
                    <a:cubicBezTo>
                      <a:pt x="21064" y="17296"/>
                      <a:pt x="21672" y="16688"/>
                      <a:pt x="21672" y="15928"/>
                    </a:cubicBezTo>
                    <a:lnTo>
                      <a:pt x="21672" y="13071"/>
                    </a:lnTo>
                    <a:lnTo>
                      <a:pt x="16931" y="5958"/>
                    </a:lnTo>
                    <a:lnTo>
                      <a:pt x="13891" y="10487"/>
                    </a:lnTo>
                    <a:lnTo>
                      <a:pt x="13618" y="10092"/>
                    </a:lnTo>
                    <a:lnTo>
                      <a:pt x="6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5745125" y="2369525"/>
                <a:ext cx="1254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5016" extrusionOk="0">
                    <a:moveTo>
                      <a:pt x="2523" y="0"/>
                    </a:moveTo>
                    <a:cubicBezTo>
                      <a:pt x="1094" y="0"/>
                      <a:pt x="0" y="1094"/>
                      <a:pt x="0" y="2523"/>
                    </a:cubicBezTo>
                    <a:cubicBezTo>
                      <a:pt x="0" y="3921"/>
                      <a:pt x="1094" y="5015"/>
                      <a:pt x="2523" y="5015"/>
                    </a:cubicBezTo>
                    <a:cubicBezTo>
                      <a:pt x="3921" y="5015"/>
                      <a:pt x="5015" y="3891"/>
                      <a:pt x="5015" y="2523"/>
                    </a:cubicBezTo>
                    <a:cubicBezTo>
                      <a:pt x="5015" y="1155"/>
                      <a:pt x="3921" y="0"/>
                      <a:pt x="2523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7419925" y="1495650"/>
                <a:ext cx="637575" cy="63757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25503" extrusionOk="0">
                    <a:moveTo>
                      <a:pt x="2158" y="0"/>
                    </a:moveTo>
                    <a:cubicBezTo>
                      <a:pt x="942" y="0"/>
                      <a:pt x="0" y="1003"/>
                      <a:pt x="0" y="2158"/>
                    </a:cubicBezTo>
                    <a:lnTo>
                      <a:pt x="0" y="23344"/>
                    </a:lnTo>
                    <a:cubicBezTo>
                      <a:pt x="0" y="24560"/>
                      <a:pt x="973" y="25502"/>
                      <a:pt x="2158" y="25502"/>
                    </a:cubicBezTo>
                    <a:lnTo>
                      <a:pt x="23314" y="25502"/>
                    </a:lnTo>
                    <a:cubicBezTo>
                      <a:pt x="24530" y="25502"/>
                      <a:pt x="25502" y="24499"/>
                      <a:pt x="25502" y="23344"/>
                    </a:cubicBezTo>
                    <a:lnTo>
                      <a:pt x="25502" y="2158"/>
                    </a:lnTo>
                    <a:cubicBezTo>
                      <a:pt x="25502" y="942"/>
                      <a:pt x="24499" y="0"/>
                      <a:pt x="23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7537700" y="1604300"/>
                <a:ext cx="402775" cy="419500"/>
              </a:xfrm>
              <a:custGeom>
                <a:avLst/>
                <a:gdLst/>
                <a:ahLst/>
                <a:cxnLst/>
                <a:rect l="l" t="t" r="r" b="b"/>
                <a:pathLst>
                  <a:path w="16111" h="16780" extrusionOk="0">
                    <a:moveTo>
                      <a:pt x="8055" y="5685"/>
                    </a:moveTo>
                    <a:cubicBezTo>
                      <a:pt x="9514" y="5685"/>
                      <a:pt x="10761" y="6901"/>
                      <a:pt x="10761" y="8390"/>
                    </a:cubicBezTo>
                    <a:cubicBezTo>
                      <a:pt x="10761" y="9879"/>
                      <a:pt x="9545" y="11095"/>
                      <a:pt x="8055" y="11095"/>
                    </a:cubicBezTo>
                    <a:cubicBezTo>
                      <a:pt x="6566" y="11095"/>
                      <a:pt x="5350" y="9879"/>
                      <a:pt x="5350" y="8390"/>
                    </a:cubicBezTo>
                    <a:cubicBezTo>
                      <a:pt x="5350" y="6901"/>
                      <a:pt x="6566" y="5685"/>
                      <a:pt x="8055" y="5685"/>
                    </a:cubicBezTo>
                    <a:close/>
                    <a:moveTo>
                      <a:pt x="6536" y="1"/>
                    </a:moveTo>
                    <a:lnTo>
                      <a:pt x="6049" y="2280"/>
                    </a:lnTo>
                    <a:cubicBezTo>
                      <a:pt x="5168" y="2524"/>
                      <a:pt x="4408" y="2980"/>
                      <a:pt x="3770" y="3587"/>
                    </a:cubicBezTo>
                    <a:lnTo>
                      <a:pt x="1520" y="2858"/>
                    </a:lnTo>
                    <a:lnTo>
                      <a:pt x="1" y="5502"/>
                    </a:lnTo>
                    <a:lnTo>
                      <a:pt x="1733" y="7053"/>
                    </a:lnTo>
                    <a:cubicBezTo>
                      <a:pt x="1672" y="7478"/>
                      <a:pt x="1581" y="7934"/>
                      <a:pt x="1581" y="8390"/>
                    </a:cubicBezTo>
                    <a:cubicBezTo>
                      <a:pt x="1581" y="8846"/>
                      <a:pt x="1642" y="9302"/>
                      <a:pt x="1733" y="9727"/>
                    </a:cubicBezTo>
                    <a:lnTo>
                      <a:pt x="1" y="11278"/>
                    </a:lnTo>
                    <a:lnTo>
                      <a:pt x="1520" y="13892"/>
                    </a:lnTo>
                    <a:lnTo>
                      <a:pt x="3770" y="13162"/>
                    </a:lnTo>
                    <a:cubicBezTo>
                      <a:pt x="4408" y="13770"/>
                      <a:pt x="5198" y="14226"/>
                      <a:pt x="6049" y="14499"/>
                    </a:cubicBezTo>
                    <a:lnTo>
                      <a:pt x="6536" y="16779"/>
                    </a:lnTo>
                    <a:lnTo>
                      <a:pt x="9575" y="16779"/>
                    </a:lnTo>
                    <a:lnTo>
                      <a:pt x="10062" y="14499"/>
                    </a:lnTo>
                    <a:cubicBezTo>
                      <a:pt x="10943" y="14226"/>
                      <a:pt x="11703" y="13770"/>
                      <a:pt x="12341" y="13162"/>
                    </a:cubicBezTo>
                    <a:lnTo>
                      <a:pt x="14590" y="13892"/>
                    </a:lnTo>
                    <a:lnTo>
                      <a:pt x="16110" y="11278"/>
                    </a:lnTo>
                    <a:lnTo>
                      <a:pt x="14347" y="9727"/>
                    </a:lnTo>
                    <a:cubicBezTo>
                      <a:pt x="14439" y="9302"/>
                      <a:pt x="14499" y="8846"/>
                      <a:pt x="14499" y="8390"/>
                    </a:cubicBezTo>
                    <a:cubicBezTo>
                      <a:pt x="14499" y="7934"/>
                      <a:pt x="14469" y="7478"/>
                      <a:pt x="14347" y="7053"/>
                    </a:cubicBezTo>
                    <a:lnTo>
                      <a:pt x="16110" y="5502"/>
                    </a:lnTo>
                    <a:lnTo>
                      <a:pt x="14590" y="2858"/>
                    </a:lnTo>
                    <a:lnTo>
                      <a:pt x="12341" y="3587"/>
                    </a:lnTo>
                    <a:cubicBezTo>
                      <a:pt x="11703" y="2980"/>
                      <a:pt x="10913" y="2524"/>
                      <a:pt x="10062" y="2280"/>
                    </a:cubicBez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5079450" y="1802650"/>
                <a:ext cx="852625" cy="15122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049" extrusionOk="0">
                    <a:moveTo>
                      <a:pt x="1824" y="0"/>
                    </a:moveTo>
                    <a:cubicBezTo>
                      <a:pt x="791" y="0"/>
                      <a:pt x="0" y="821"/>
                      <a:pt x="0" y="1824"/>
                    </a:cubicBezTo>
                    <a:lnTo>
                      <a:pt x="0" y="4225"/>
                    </a:lnTo>
                    <a:cubicBezTo>
                      <a:pt x="0" y="5228"/>
                      <a:pt x="821" y="6049"/>
                      <a:pt x="1824" y="6049"/>
                    </a:cubicBezTo>
                    <a:lnTo>
                      <a:pt x="32281" y="6049"/>
                    </a:lnTo>
                    <a:cubicBezTo>
                      <a:pt x="33284" y="6049"/>
                      <a:pt x="34104" y="5198"/>
                      <a:pt x="34104" y="4225"/>
                    </a:cubicBezTo>
                    <a:lnTo>
                      <a:pt x="34104" y="1824"/>
                    </a:lnTo>
                    <a:cubicBezTo>
                      <a:pt x="34104" y="790"/>
                      <a:pt x="33284" y="0"/>
                      <a:pt x="32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5140250" y="1868000"/>
                <a:ext cx="7302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9211" h="760" extrusionOk="0">
                    <a:moveTo>
                      <a:pt x="365" y="0"/>
                    </a:moveTo>
                    <a:cubicBezTo>
                      <a:pt x="152" y="0"/>
                      <a:pt x="0" y="182"/>
                      <a:pt x="0" y="395"/>
                    </a:cubicBezTo>
                    <a:cubicBezTo>
                      <a:pt x="0" y="608"/>
                      <a:pt x="182" y="760"/>
                      <a:pt x="365" y="760"/>
                    </a:cubicBezTo>
                    <a:lnTo>
                      <a:pt x="28846" y="760"/>
                    </a:lnTo>
                    <a:cubicBezTo>
                      <a:pt x="29028" y="760"/>
                      <a:pt x="29210" y="608"/>
                      <a:pt x="29210" y="395"/>
                    </a:cubicBezTo>
                    <a:cubicBezTo>
                      <a:pt x="29210" y="152"/>
                      <a:pt x="29028" y="0"/>
                      <a:pt x="288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5140250" y="1868750"/>
                <a:ext cx="1170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761" extrusionOk="0">
                    <a:moveTo>
                      <a:pt x="365" y="0"/>
                    </a:moveTo>
                    <a:cubicBezTo>
                      <a:pt x="182" y="0"/>
                      <a:pt x="0" y="152"/>
                      <a:pt x="0" y="396"/>
                    </a:cubicBezTo>
                    <a:cubicBezTo>
                      <a:pt x="0" y="578"/>
                      <a:pt x="152" y="760"/>
                      <a:pt x="365" y="760"/>
                    </a:cubicBezTo>
                    <a:lnTo>
                      <a:pt x="4681" y="760"/>
                    </a:ln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5235225" y="1852800"/>
                <a:ext cx="4942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6" extrusionOk="0">
                    <a:moveTo>
                      <a:pt x="973" y="0"/>
                    </a:moveTo>
                    <a:cubicBezTo>
                      <a:pt x="426" y="0"/>
                      <a:pt x="1" y="456"/>
                      <a:pt x="1" y="973"/>
                    </a:cubicBezTo>
                    <a:cubicBezTo>
                      <a:pt x="1" y="1520"/>
                      <a:pt x="426" y="1976"/>
                      <a:pt x="973" y="1976"/>
                    </a:cubicBezTo>
                    <a:cubicBezTo>
                      <a:pt x="1520" y="1976"/>
                      <a:pt x="1976" y="1520"/>
                      <a:pt x="1976" y="973"/>
                    </a:cubicBezTo>
                    <a:cubicBezTo>
                      <a:pt x="1976" y="456"/>
                      <a:pt x="1520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2" name="Google Shape;882;p42"/>
              <p:cNvGrpSpPr/>
              <p:nvPr/>
            </p:nvGrpSpPr>
            <p:grpSpPr>
              <a:xfrm>
                <a:off x="6847314" y="2023795"/>
                <a:ext cx="622391" cy="623829"/>
                <a:chOff x="5096713" y="3964200"/>
                <a:chExt cx="324500" cy="325250"/>
              </a:xfrm>
            </p:grpSpPr>
            <p:sp>
              <p:nvSpPr>
                <p:cNvPr id="883" name="Google Shape;883;p42"/>
                <p:cNvSpPr/>
                <p:nvPr/>
              </p:nvSpPr>
              <p:spPr>
                <a:xfrm>
                  <a:off x="5096713" y="3964200"/>
                  <a:ext cx="3245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0" h="13010" extrusionOk="0">
                      <a:moveTo>
                        <a:pt x="6445" y="699"/>
                      </a:moveTo>
                      <a:cubicBezTo>
                        <a:pt x="9636" y="699"/>
                        <a:pt x="12250" y="3313"/>
                        <a:pt x="12250" y="6505"/>
                      </a:cubicBezTo>
                      <a:cubicBezTo>
                        <a:pt x="12250" y="9697"/>
                        <a:pt x="9667" y="12311"/>
                        <a:pt x="6445" y="12311"/>
                      </a:cubicBezTo>
                      <a:cubicBezTo>
                        <a:pt x="3253" y="12311"/>
                        <a:pt x="639" y="9727"/>
                        <a:pt x="639" y="6505"/>
                      </a:cubicBezTo>
                      <a:cubicBezTo>
                        <a:pt x="639" y="3313"/>
                        <a:pt x="3253" y="699"/>
                        <a:pt x="6445" y="699"/>
                      </a:cubicBezTo>
                      <a:close/>
                      <a:moveTo>
                        <a:pt x="6475" y="0"/>
                      </a:moveTo>
                      <a:cubicBezTo>
                        <a:pt x="2919" y="0"/>
                        <a:pt x="1" y="2949"/>
                        <a:pt x="1" y="6505"/>
                      </a:cubicBezTo>
                      <a:cubicBezTo>
                        <a:pt x="1" y="10092"/>
                        <a:pt x="2888" y="13010"/>
                        <a:pt x="6475" y="13010"/>
                      </a:cubicBezTo>
                      <a:cubicBezTo>
                        <a:pt x="10062" y="13010"/>
                        <a:pt x="12980" y="10092"/>
                        <a:pt x="12980" y="6505"/>
                      </a:cubicBezTo>
                      <a:cubicBezTo>
                        <a:pt x="12980" y="2949"/>
                        <a:pt x="10062" y="0"/>
                        <a:pt x="64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2"/>
                <p:cNvSpPr/>
                <p:nvPr/>
              </p:nvSpPr>
              <p:spPr>
                <a:xfrm>
                  <a:off x="5185638" y="3964200"/>
                  <a:ext cx="144400" cy="3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13010" extrusionOk="0">
                      <a:moveTo>
                        <a:pt x="2888" y="699"/>
                      </a:moveTo>
                      <a:cubicBezTo>
                        <a:pt x="3952" y="699"/>
                        <a:pt x="5137" y="3101"/>
                        <a:pt x="5137" y="6505"/>
                      </a:cubicBezTo>
                      <a:cubicBezTo>
                        <a:pt x="5137" y="9940"/>
                        <a:pt x="3952" y="12311"/>
                        <a:pt x="2888" y="12311"/>
                      </a:cubicBezTo>
                      <a:cubicBezTo>
                        <a:pt x="1824" y="12311"/>
                        <a:pt x="638" y="9940"/>
                        <a:pt x="638" y="6505"/>
                      </a:cubicBezTo>
                      <a:cubicBezTo>
                        <a:pt x="638" y="3101"/>
                        <a:pt x="1824" y="699"/>
                        <a:pt x="2888" y="699"/>
                      </a:cubicBezTo>
                      <a:close/>
                      <a:moveTo>
                        <a:pt x="2888" y="0"/>
                      </a:moveTo>
                      <a:cubicBezTo>
                        <a:pt x="1307" y="0"/>
                        <a:pt x="0" y="2857"/>
                        <a:pt x="0" y="6505"/>
                      </a:cubicBezTo>
                      <a:cubicBezTo>
                        <a:pt x="0" y="10152"/>
                        <a:pt x="1307" y="13010"/>
                        <a:pt x="2888" y="13010"/>
                      </a:cubicBezTo>
                      <a:cubicBezTo>
                        <a:pt x="4499" y="13010"/>
                        <a:pt x="5775" y="10152"/>
                        <a:pt x="5775" y="6505"/>
                      </a:cubicBezTo>
                      <a:cubicBezTo>
                        <a:pt x="5775" y="2857"/>
                        <a:pt x="4529" y="0"/>
                        <a:pt x="2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2"/>
                <p:cNvSpPr/>
                <p:nvPr/>
              </p:nvSpPr>
              <p:spPr>
                <a:xfrm>
                  <a:off x="5104313" y="4119225"/>
                  <a:ext cx="307800" cy="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2" h="639" extrusionOk="0">
                      <a:moveTo>
                        <a:pt x="1" y="0"/>
                      </a:moveTo>
                      <a:lnTo>
                        <a:pt x="1" y="638"/>
                      </a:lnTo>
                      <a:lnTo>
                        <a:pt x="12311" y="638"/>
                      </a:lnTo>
                      <a:lnTo>
                        <a:pt x="123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2"/>
                <p:cNvSpPr/>
                <p:nvPr/>
              </p:nvSpPr>
              <p:spPr>
                <a:xfrm>
                  <a:off x="5136238" y="4023475"/>
                  <a:ext cx="243200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33" extrusionOk="0">
                      <a:moveTo>
                        <a:pt x="456" y="0"/>
                      </a:moveTo>
                      <a:lnTo>
                        <a:pt x="0" y="456"/>
                      </a:lnTo>
                      <a:cubicBezTo>
                        <a:pt x="31" y="486"/>
                        <a:pt x="1307" y="1733"/>
                        <a:pt x="4864" y="1733"/>
                      </a:cubicBezTo>
                      <a:cubicBezTo>
                        <a:pt x="8420" y="1733"/>
                        <a:pt x="9697" y="486"/>
                        <a:pt x="9727" y="456"/>
                      </a:cubicBezTo>
                      <a:lnTo>
                        <a:pt x="9271" y="0"/>
                      </a:lnTo>
                      <a:cubicBezTo>
                        <a:pt x="9271" y="0"/>
                        <a:pt x="8147" y="1094"/>
                        <a:pt x="4864" y="1094"/>
                      </a:cubicBezTo>
                      <a:cubicBezTo>
                        <a:pt x="1581" y="1094"/>
                        <a:pt x="456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2"/>
                <p:cNvSpPr/>
                <p:nvPr/>
              </p:nvSpPr>
              <p:spPr>
                <a:xfrm>
                  <a:off x="5136238" y="4187600"/>
                  <a:ext cx="243200" cy="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764" extrusionOk="0">
                      <a:moveTo>
                        <a:pt x="4864" y="1"/>
                      </a:moveTo>
                      <a:cubicBezTo>
                        <a:pt x="1277" y="1"/>
                        <a:pt x="31" y="1247"/>
                        <a:pt x="0" y="1308"/>
                      </a:cubicBezTo>
                      <a:lnTo>
                        <a:pt x="456" y="1764"/>
                      </a:lnTo>
                      <a:cubicBezTo>
                        <a:pt x="456" y="1764"/>
                        <a:pt x="1581" y="639"/>
                        <a:pt x="4864" y="639"/>
                      </a:cubicBezTo>
                      <a:cubicBezTo>
                        <a:pt x="8147" y="639"/>
                        <a:pt x="9271" y="1764"/>
                        <a:pt x="9271" y="1764"/>
                      </a:cubicBezTo>
                      <a:lnTo>
                        <a:pt x="9727" y="1308"/>
                      </a:lnTo>
                      <a:cubicBezTo>
                        <a:pt x="9697" y="1247"/>
                        <a:pt x="8450" y="1"/>
                        <a:pt x="4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8" name="Google Shape;888;p42"/>
            <p:cNvGrpSpPr/>
            <p:nvPr/>
          </p:nvGrpSpPr>
          <p:grpSpPr>
            <a:xfrm>
              <a:off x="6016600" y="1843700"/>
              <a:ext cx="541250" cy="541250"/>
              <a:chOff x="4166475" y="4220125"/>
              <a:chExt cx="541250" cy="541250"/>
            </a:xfrm>
          </p:grpSpPr>
          <p:sp>
            <p:nvSpPr>
              <p:cNvPr id="889" name="Google Shape;889;p42"/>
              <p:cNvSpPr/>
              <p:nvPr/>
            </p:nvSpPr>
            <p:spPr>
              <a:xfrm>
                <a:off x="4220675" y="4597075"/>
                <a:ext cx="110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37" extrusionOk="0">
                    <a:moveTo>
                      <a:pt x="2202" y="0"/>
                    </a:moveTo>
                    <a:cubicBezTo>
                      <a:pt x="968" y="0"/>
                      <a:pt x="1" y="1001"/>
                      <a:pt x="1" y="2235"/>
                    </a:cubicBezTo>
                    <a:cubicBezTo>
                      <a:pt x="1" y="3436"/>
                      <a:pt x="968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4542575" y="4275175"/>
                <a:ext cx="1101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437" extrusionOk="0">
                    <a:moveTo>
                      <a:pt x="2202" y="0"/>
                    </a:moveTo>
                    <a:cubicBezTo>
                      <a:pt x="1001" y="0"/>
                      <a:pt x="1" y="1001"/>
                      <a:pt x="1" y="2235"/>
                    </a:cubicBezTo>
                    <a:cubicBezTo>
                      <a:pt x="1" y="3436"/>
                      <a:pt x="1001" y="4437"/>
                      <a:pt x="2202" y="4437"/>
                    </a:cubicBezTo>
                    <a:cubicBezTo>
                      <a:pt x="3437" y="4437"/>
                      <a:pt x="4404" y="3436"/>
                      <a:pt x="4404" y="2235"/>
                    </a:cubicBezTo>
                    <a:cubicBezTo>
                      <a:pt x="4404" y="1001"/>
                      <a:pt x="3437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4212900" y="4273500"/>
                <a:ext cx="44840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7936" h="17380" extrusionOk="0">
                    <a:moveTo>
                      <a:pt x="4232" y="0"/>
                    </a:moveTo>
                    <a:cubicBezTo>
                      <a:pt x="1893" y="0"/>
                      <a:pt x="1" y="2078"/>
                      <a:pt x="312" y="4504"/>
                    </a:cubicBezTo>
                    <a:cubicBezTo>
                      <a:pt x="512" y="6238"/>
                      <a:pt x="1880" y="7673"/>
                      <a:pt x="3648" y="7906"/>
                    </a:cubicBezTo>
                    <a:cubicBezTo>
                      <a:pt x="3881" y="7956"/>
                      <a:pt x="4106" y="7981"/>
                      <a:pt x="4327" y="7981"/>
                    </a:cubicBezTo>
                    <a:cubicBezTo>
                      <a:pt x="4548" y="7981"/>
                      <a:pt x="4765" y="7956"/>
                      <a:pt x="4982" y="7906"/>
                    </a:cubicBezTo>
                    <a:cubicBezTo>
                      <a:pt x="5197" y="7868"/>
                      <a:pt x="5413" y="7849"/>
                      <a:pt x="5628" y="7849"/>
                    </a:cubicBezTo>
                    <a:cubicBezTo>
                      <a:pt x="6713" y="7849"/>
                      <a:pt x="7772" y="8322"/>
                      <a:pt x="8551" y="9074"/>
                    </a:cubicBezTo>
                    <a:cubicBezTo>
                      <a:pt x="9485" y="10008"/>
                      <a:pt x="9985" y="11342"/>
                      <a:pt x="9719" y="12676"/>
                    </a:cubicBezTo>
                    <a:cubicBezTo>
                      <a:pt x="9652" y="13077"/>
                      <a:pt x="9652" y="13544"/>
                      <a:pt x="9719" y="14011"/>
                    </a:cubicBezTo>
                    <a:cubicBezTo>
                      <a:pt x="9985" y="15745"/>
                      <a:pt x="11453" y="17146"/>
                      <a:pt x="13154" y="17346"/>
                    </a:cubicBezTo>
                    <a:cubicBezTo>
                      <a:pt x="13328" y="17369"/>
                      <a:pt x="13501" y="17380"/>
                      <a:pt x="13671" y="17380"/>
                    </a:cubicBezTo>
                    <a:cubicBezTo>
                      <a:pt x="16014" y="17380"/>
                      <a:pt x="17935" y="15302"/>
                      <a:pt x="17624" y="12876"/>
                    </a:cubicBezTo>
                    <a:cubicBezTo>
                      <a:pt x="17391" y="11142"/>
                      <a:pt x="16023" y="9708"/>
                      <a:pt x="14289" y="9474"/>
                    </a:cubicBezTo>
                    <a:cubicBezTo>
                      <a:pt x="14055" y="9424"/>
                      <a:pt x="13822" y="9399"/>
                      <a:pt x="13596" y="9399"/>
                    </a:cubicBezTo>
                    <a:cubicBezTo>
                      <a:pt x="13371" y="9399"/>
                      <a:pt x="13154" y="9424"/>
                      <a:pt x="12954" y="9474"/>
                    </a:cubicBezTo>
                    <a:cubicBezTo>
                      <a:pt x="12739" y="9513"/>
                      <a:pt x="12523" y="9531"/>
                      <a:pt x="12308" y="9531"/>
                    </a:cubicBezTo>
                    <a:cubicBezTo>
                      <a:pt x="11222" y="9531"/>
                      <a:pt x="10159" y="9058"/>
                      <a:pt x="9352" y="8306"/>
                    </a:cubicBezTo>
                    <a:cubicBezTo>
                      <a:pt x="8451" y="7372"/>
                      <a:pt x="7951" y="6038"/>
                      <a:pt x="8184" y="4704"/>
                    </a:cubicBezTo>
                    <a:cubicBezTo>
                      <a:pt x="8251" y="4304"/>
                      <a:pt x="8251" y="3837"/>
                      <a:pt x="8184" y="3370"/>
                    </a:cubicBezTo>
                    <a:cubicBezTo>
                      <a:pt x="7917" y="1635"/>
                      <a:pt x="6483" y="234"/>
                      <a:pt x="4748" y="34"/>
                    </a:cubicBezTo>
                    <a:cubicBezTo>
                      <a:pt x="4574" y="11"/>
                      <a:pt x="4402" y="0"/>
                      <a:pt x="4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4166475" y="4220125"/>
                <a:ext cx="541250" cy="541250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1650" extrusionOk="0">
                    <a:moveTo>
                      <a:pt x="1669" y="334"/>
                    </a:moveTo>
                    <a:lnTo>
                      <a:pt x="1669" y="368"/>
                    </a:lnTo>
                    <a:lnTo>
                      <a:pt x="19982" y="368"/>
                    </a:lnTo>
                    <a:cubicBezTo>
                      <a:pt x="20682" y="368"/>
                      <a:pt x="21249" y="968"/>
                      <a:pt x="21249" y="1669"/>
                    </a:cubicBezTo>
                    <a:lnTo>
                      <a:pt x="21249" y="19948"/>
                    </a:lnTo>
                    <a:cubicBezTo>
                      <a:pt x="21249" y="20649"/>
                      <a:pt x="20682" y="21216"/>
                      <a:pt x="19982" y="21216"/>
                    </a:cubicBezTo>
                    <a:lnTo>
                      <a:pt x="1669" y="21216"/>
                    </a:lnTo>
                    <a:cubicBezTo>
                      <a:pt x="935" y="21216"/>
                      <a:pt x="368" y="20649"/>
                      <a:pt x="368" y="19948"/>
                    </a:cubicBezTo>
                    <a:lnTo>
                      <a:pt x="368" y="1635"/>
                    </a:lnTo>
                    <a:cubicBezTo>
                      <a:pt x="368" y="935"/>
                      <a:pt x="968" y="334"/>
                      <a:pt x="1669" y="334"/>
                    </a:cubicBezTo>
                    <a:close/>
                    <a:moveTo>
                      <a:pt x="1669" y="1"/>
                    </a:moveTo>
                    <a:cubicBezTo>
                      <a:pt x="735" y="1"/>
                      <a:pt x="1" y="768"/>
                      <a:pt x="1" y="1669"/>
                    </a:cubicBezTo>
                    <a:lnTo>
                      <a:pt x="1" y="19982"/>
                    </a:lnTo>
                    <a:cubicBezTo>
                      <a:pt x="1" y="20882"/>
                      <a:pt x="735" y="21650"/>
                      <a:pt x="1669" y="21650"/>
                    </a:cubicBezTo>
                    <a:lnTo>
                      <a:pt x="19982" y="21650"/>
                    </a:lnTo>
                    <a:cubicBezTo>
                      <a:pt x="20882" y="21650"/>
                      <a:pt x="21649" y="20882"/>
                      <a:pt x="21649" y="19982"/>
                    </a:cubicBezTo>
                    <a:lnTo>
                      <a:pt x="21649" y="1669"/>
                    </a:lnTo>
                    <a:cubicBezTo>
                      <a:pt x="21649" y="768"/>
                      <a:pt x="20882" y="1"/>
                      <a:pt x="199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3" name="Google Shape;893;p42"/>
          <p:cNvGrpSpPr/>
          <p:nvPr/>
        </p:nvGrpSpPr>
        <p:grpSpPr>
          <a:xfrm>
            <a:off x="4973975" y="1104475"/>
            <a:ext cx="3340050" cy="3198950"/>
            <a:chOff x="6927550" y="1252600"/>
            <a:chExt cx="3340050" cy="3198950"/>
          </a:xfrm>
        </p:grpSpPr>
        <p:sp>
          <p:nvSpPr>
            <p:cNvPr id="894" name="Google Shape;894;p42"/>
            <p:cNvSpPr/>
            <p:nvPr/>
          </p:nvSpPr>
          <p:spPr>
            <a:xfrm>
              <a:off x="6927550" y="12526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10016825" y="4200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72929"/>
              </p:ext>
            </p:extLst>
          </p:nvPr>
        </p:nvGraphicFramePr>
        <p:xfrm>
          <a:off x="599774" y="1620771"/>
          <a:ext cx="4362264" cy="2540000"/>
        </p:xfrm>
        <a:graphic>
          <a:graphicData uri="http://schemas.openxmlformats.org/drawingml/2006/table">
            <a:tbl>
              <a:tblPr firstRow="1" firstCol="1" bandRow="1">
                <a:tableStyleId>{B09C2C18-8B36-49C8-A29B-F25043EACE87}</a:tableStyleId>
              </a:tblPr>
              <a:tblGrid>
                <a:gridCol w="2181132">
                  <a:extLst>
                    <a:ext uri="{9D8B030D-6E8A-4147-A177-3AD203B41FA5}">
                      <a16:colId xmlns:a16="http://schemas.microsoft.com/office/drawing/2014/main" val="4185899484"/>
                    </a:ext>
                  </a:extLst>
                </a:gridCol>
                <a:gridCol w="2181132">
                  <a:extLst>
                    <a:ext uri="{9D8B030D-6E8A-4147-A177-3AD203B41FA5}">
                      <a16:colId xmlns:a16="http://schemas.microsoft.com/office/drawing/2014/main" val="2917792275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ru-RU" sz="10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ru-RU" sz="1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31158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Open home page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5293209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Browse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popular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products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1923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Choose one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1018252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Open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7921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Choose attributes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91691549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Add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to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basket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07103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Go to basket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754824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Delete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some</a:t>
                      </a:r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products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2567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ln>
                            <a:noFill/>
                          </a:ln>
                          <a:effectLst/>
                        </a:rPr>
                        <a:t>Buy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21159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5"/>
          <p:cNvSpPr/>
          <p:nvPr/>
        </p:nvSpPr>
        <p:spPr>
          <a:xfrm>
            <a:off x="4862100" y="1640682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65"/>
          <p:cNvSpPr/>
          <p:nvPr/>
        </p:nvSpPr>
        <p:spPr>
          <a:xfrm>
            <a:off x="1340325" y="3284864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2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65"/>
          <p:cNvSpPr/>
          <p:nvPr/>
        </p:nvSpPr>
        <p:spPr>
          <a:xfrm>
            <a:off x="4860075" y="3284864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65"/>
          <p:cNvSpPr/>
          <p:nvPr/>
        </p:nvSpPr>
        <p:spPr>
          <a:xfrm>
            <a:off x="1342350" y="1640682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5"/>
          <p:cNvSpPr/>
          <p:nvPr/>
        </p:nvSpPr>
        <p:spPr>
          <a:xfrm>
            <a:off x="1622404" y="1412336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6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Glossary</a:t>
            </a:r>
            <a:endParaRPr lang="ru-RU" dirty="0"/>
          </a:p>
        </p:txBody>
      </p:sp>
      <p:sp>
        <p:nvSpPr>
          <p:cNvPr id="1910" name="Google Shape;1910;p65"/>
          <p:cNvSpPr txBox="1">
            <a:spLocks noGrp="1"/>
          </p:cNvSpPr>
          <p:nvPr>
            <p:ph type="title" idx="2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API</a:t>
            </a:r>
            <a:endParaRPr dirty="0"/>
          </a:p>
        </p:txBody>
      </p:sp>
      <p:sp>
        <p:nvSpPr>
          <p:cNvPr id="1911" name="Google Shape;1911;p65"/>
          <p:cNvSpPr/>
          <p:nvPr/>
        </p:nvSpPr>
        <p:spPr>
          <a:xfrm>
            <a:off x="5135704" y="1412336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5"/>
          <p:cNvSpPr txBox="1">
            <a:spLocks noGrp="1"/>
          </p:cNvSpPr>
          <p:nvPr>
            <p:ph type="subTitle" idx="1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programming interface for app.</a:t>
            </a:r>
            <a:endParaRPr dirty="0"/>
          </a:p>
        </p:txBody>
      </p:sp>
      <p:sp>
        <p:nvSpPr>
          <p:cNvPr id="1913" name="Google Shape;1913;p65"/>
          <p:cNvSpPr txBox="1">
            <a:spLocks noGrp="1"/>
          </p:cNvSpPr>
          <p:nvPr>
            <p:ph type="title" idx="3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Basket</a:t>
            </a:r>
            <a:endParaRPr dirty="0"/>
          </a:p>
        </p:txBody>
      </p:sp>
      <p:sp>
        <p:nvSpPr>
          <p:cNvPr id="1914" name="Google Shape;1914;p65"/>
          <p:cNvSpPr txBox="1">
            <a:spLocks noGrp="1"/>
          </p:cNvSpPr>
          <p:nvPr>
            <p:ph type="subTitle" idx="4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basket to gather items before  buying</a:t>
            </a:r>
            <a:endParaRPr dirty="0"/>
          </a:p>
        </p:txBody>
      </p:sp>
      <p:sp>
        <p:nvSpPr>
          <p:cNvPr id="1915" name="Google Shape;1915;p65"/>
          <p:cNvSpPr/>
          <p:nvPr/>
        </p:nvSpPr>
        <p:spPr>
          <a:xfrm>
            <a:off x="1620379" y="3054625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65"/>
          <p:cNvSpPr/>
          <p:nvPr/>
        </p:nvSpPr>
        <p:spPr>
          <a:xfrm>
            <a:off x="5142154" y="3054625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5"/>
          <p:cNvSpPr txBox="1">
            <a:spLocks noGrp="1"/>
          </p:cNvSpPr>
          <p:nvPr>
            <p:ph type="title" idx="5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Brand</a:t>
            </a:r>
            <a:endParaRPr dirty="0"/>
          </a:p>
        </p:txBody>
      </p:sp>
      <p:sp>
        <p:nvSpPr>
          <p:cNvPr id="1918" name="Google Shape;1918;p65"/>
          <p:cNvSpPr txBox="1">
            <a:spLocks noGrp="1"/>
          </p:cNvSpPr>
          <p:nvPr>
            <p:ph type="subTitle" idx="6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Clr>
                <a:srgbClr val="000000"/>
              </a:buClr>
              <a:buSzPts val="990"/>
            </a:pPr>
            <a:r>
              <a:rPr lang="en-US" dirty="0"/>
              <a:t>N</a:t>
            </a:r>
            <a:r>
              <a:rPr lang="en-US" dirty="0" smtClean="0"/>
              <a:t>ame </a:t>
            </a:r>
            <a:r>
              <a:rPr lang="en-US" dirty="0"/>
              <a:t>of popular product</a:t>
            </a:r>
            <a:endParaRPr dirty="0"/>
          </a:p>
        </p:txBody>
      </p:sp>
      <p:sp>
        <p:nvSpPr>
          <p:cNvPr id="1919" name="Google Shape;1919;p65"/>
          <p:cNvSpPr txBox="1">
            <a:spLocks noGrp="1"/>
          </p:cNvSpPr>
          <p:nvPr>
            <p:ph type="title" idx="7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Customer</a:t>
            </a:r>
            <a:endParaRPr dirty="0"/>
          </a:p>
        </p:txBody>
      </p:sp>
      <p:sp>
        <p:nvSpPr>
          <p:cNvPr id="1920" name="Google Shape;1920;p65"/>
          <p:cNvSpPr txBox="1">
            <a:spLocks noGrp="1"/>
          </p:cNvSpPr>
          <p:nvPr>
            <p:ph type="subTitle" idx="8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</a:t>
            </a:r>
            <a:endParaRPr dirty="0"/>
          </a:p>
        </p:txBody>
      </p:sp>
      <p:grpSp>
        <p:nvGrpSpPr>
          <p:cNvPr id="1928" name="Google Shape;1928;p65"/>
          <p:cNvGrpSpPr/>
          <p:nvPr/>
        </p:nvGrpSpPr>
        <p:grpSpPr>
          <a:xfrm>
            <a:off x="7930758" y="3114228"/>
            <a:ext cx="260710" cy="260710"/>
            <a:chOff x="1594650" y="976150"/>
            <a:chExt cx="411150" cy="411150"/>
          </a:xfrm>
        </p:grpSpPr>
        <p:sp>
          <p:nvSpPr>
            <p:cNvPr id="1929" name="Google Shape;1929;p65"/>
            <p:cNvSpPr/>
            <p:nvPr/>
          </p:nvSpPr>
          <p:spPr>
            <a:xfrm>
              <a:off x="1594650" y="976150"/>
              <a:ext cx="411150" cy="411150"/>
            </a:xfrm>
            <a:custGeom>
              <a:avLst/>
              <a:gdLst/>
              <a:ahLst/>
              <a:cxnLst/>
              <a:rect l="l" t="t" r="r" b="b"/>
              <a:pathLst>
                <a:path w="16446" h="16446" extrusionOk="0">
                  <a:moveTo>
                    <a:pt x="8206" y="1201"/>
                  </a:moveTo>
                  <a:cubicBezTo>
                    <a:pt x="12109" y="1201"/>
                    <a:pt x="15211" y="4337"/>
                    <a:pt x="15211" y="8206"/>
                  </a:cubicBezTo>
                  <a:cubicBezTo>
                    <a:pt x="15211" y="12109"/>
                    <a:pt x="12109" y="15211"/>
                    <a:pt x="8206" y="15211"/>
                  </a:cubicBezTo>
                  <a:cubicBezTo>
                    <a:pt x="4337" y="15211"/>
                    <a:pt x="1201" y="12109"/>
                    <a:pt x="1201" y="8206"/>
                  </a:cubicBezTo>
                  <a:cubicBezTo>
                    <a:pt x="1201" y="4337"/>
                    <a:pt x="4337" y="1201"/>
                    <a:pt x="8206" y="1201"/>
                  </a:cubicBezTo>
                  <a:close/>
                  <a:moveTo>
                    <a:pt x="8206" y="0"/>
                  </a:moveTo>
                  <a:cubicBezTo>
                    <a:pt x="3670" y="0"/>
                    <a:pt x="0" y="3669"/>
                    <a:pt x="0" y="8206"/>
                  </a:cubicBezTo>
                  <a:cubicBezTo>
                    <a:pt x="0" y="12776"/>
                    <a:pt x="3670" y="16445"/>
                    <a:pt x="8206" y="16445"/>
                  </a:cubicBezTo>
                  <a:cubicBezTo>
                    <a:pt x="12776" y="16445"/>
                    <a:pt x="16445" y="12776"/>
                    <a:pt x="16445" y="8206"/>
                  </a:cubicBezTo>
                  <a:cubicBezTo>
                    <a:pt x="16445" y="3669"/>
                    <a:pt x="12776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1735575" y="1056200"/>
              <a:ext cx="129275" cy="129275"/>
            </a:xfrm>
            <a:custGeom>
              <a:avLst/>
              <a:gdLst/>
              <a:ahLst/>
              <a:cxnLst/>
              <a:rect l="l" t="t" r="r" b="b"/>
              <a:pathLst>
                <a:path w="5171" h="5171" extrusionOk="0">
                  <a:moveTo>
                    <a:pt x="2569" y="0"/>
                  </a:moveTo>
                  <a:cubicBezTo>
                    <a:pt x="1168" y="0"/>
                    <a:pt x="1" y="1168"/>
                    <a:pt x="1" y="2602"/>
                  </a:cubicBezTo>
                  <a:cubicBezTo>
                    <a:pt x="1" y="4003"/>
                    <a:pt x="1168" y="5171"/>
                    <a:pt x="2569" y="5171"/>
                  </a:cubicBezTo>
                  <a:cubicBezTo>
                    <a:pt x="4003" y="5171"/>
                    <a:pt x="5171" y="4003"/>
                    <a:pt x="5171" y="2602"/>
                  </a:cubicBezTo>
                  <a:cubicBezTo>
                    <a:pt x="5171" y="1135"/>
                    <a:pt x="4003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1689700" y="1196300"/>
              <a:ext cx="221025" cy="100925"/>
            </a:xfrm>
            <a:custGeom>
              <a:avLst/>
              <a:gdLst/>
              <a:ahLst/>
              <a:cxnLst/>
              <a:rect l="l" t="t" r="r" b="b"/>
              <a:pathLst>
                <a:path w="8841" h="4037" extrusionOk="0">
                  <a:moveTo>
                    <a:pt x="2670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4037"/>
                  </a:lnTo>
                  <a:lnTo>
                    <a:pt x="8841" y="4037"/>
                  </a:lnTo>
                  <a:lnTo>
                    <a:pt x="8841" y="2669"/>
                  </a:lnTo>
                  <a:cubicBezTo>
                    <a:pt x="8841" y="1201"/>
                    <a:pt x="7606" y="0"/>
                    <a:pt x="6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65"/>
          <p:cNvGrpSpPr/>
          <p:nvPr/>
        </p:nvGrpSpPr>
        <p:grpSpPr>
          <a:xfrm>
            <a:off x="7599868" y="2955441"/>
            <a:ext cx="436632" cy="284986"/>
            <a:chOff x="4842900" y="2922987"/>
            <a:chExt cx="436632" cy="284986"/>
          </a:xfrm>
        </p:grpSpPr>
        <p:sp>
          <p:nvSpPr>
            <p:cNvPr id="1933" name="Google Shape;1933;p6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5957;p79"/>
          <p:cNvGrpSpPr/>
          <p:nvPr/>
        </p:nvGrpSpPr>
        <p:grpSpPr>
          <a:xfrm>
            <a:off x="366832" y="1832443"/>
            <a:ext cx="1586327" cy="371557"/>
            <a:chOff x="1247650" y="2075423"/>
            <a:chExt cx="6648477" cy="1557238"/>
          </a:xfrm>
        </p:grpSpPr>
        <p:sp>
          <p:nvSpPr>
            <p:cNvPr id="37" name="Google Shape;5958;p79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59;p79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60;p79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61;p79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62;p79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63;p79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371;p83"/>
          <p:cNvGrpSpPr/>
          <p:nvPr/>
        </p:nvGrpSpPr>
        <p:grpSpPr>
          <a:xfrm>
            <a:off x="7909677" y="1374968"/>
            <a:ext cx="339253" cy="339253"/>
            <a:chOff x="1492675" y="2620775"/>
            <a:chExt cx="481825" cy="481825"/>
          </a:xfrm>
        </p:grpSpPr>
        <p:sp>
          <p:nvSpPr>
            <p:cNvPr id="44" name="Google Shape;7372;p83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7373;p83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" name="Google Shape;8001;p85"/>
          <p:cNvSpPr/>
          <p:nvPr/>
        </p:nvSpPr>
        <p:spPr>
          <a:xfrm>
            <a:off x="887829" y="3284864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8091;p85"/>
          <p:cNvGrpSpPr/>
          <p:nvPr/>
        </p:nvGrpSpPr>
        <p:grpSpPr>
          <a:xfrm>
            <a:off x="4947923" y="2187909"/>
            <a:ext cx="368157" cy="367290"/>
            <a:chOff x="-62154300" y="3743950"/>
            <a:chExt cx="318200" cy="317450"/>
          </a:xfrm>
        </p:grpSpPr>
        <p:sp>
          <p:nvSpPr>
            <p:cNvPr id="48" name="Google Shape;8092;p85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93;p85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5"/>
          <p:cNvSpPr/>
          <p:nvPr/>
        </p:nvSpPr>
        <p:spPr>
          <a:xfrm>
            <a:off x="4862100" y="1640682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65"/>
          <p:cNvSpPr/>
          <p:nvPr/>
        </p:nvSpPr>
        <p:spPr>
          <a:xfrm>
            <a:off x="1340325" y="3284864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2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65"/>
          <p:cNvSpPr/>
          <p:nvPr/>
        </p:nvSpPr>
        <p:spPr>
          <a:xfrm>
            <a:off x="4860075" y="3284864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65"/>
          <p:cNvSpPr/>
          <p:nvPr/>
        </p:nvSpPr>
        <p:spPr>
          <a:xfrm>
            <a:off x="1342350" y="1640682"/>
            <a:ext cx="2943600" cy="101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5"/>
          <p:cNvSpPr/>
          <p:nvPr/>
        </p:nvSpPr>
        <p:spPr>
          <a:xfrm>
            <a:off x="1622404" y="1412336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6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Glossary</a:t>
            </a:r>
            <a:endParaRPr lang="ru-RU" dirty="0"/>
          </a:p>
        </p:txBody>
      </p:sp>
      <p:sp>
        <p:nvSpPr>
          <p:cNvPr id="1910" name="Google Shape;1910;p65"/>
          <p:cNvSpPr txBox="1">
            <a:spLocks noGrp="1"/>
          </p:cNvSpPr>
          <p:nvPr>
            <p:ph type="title" idx="2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Discounts</a:t>
            </a:r>
            <a:endParaRPr dirty="0"/>
          </a:p>
        </p:txBody>
      </p:sp>
      <p:sp>
        <p:nvSpPr>
          <p:cNvPr id="1911" name="Google Shape;1911;p65"/>
          <p:cNvSpPr/>
          <p:nvPr/>
        </p:nvSpPr>
        <p:spPr>
          <a:xfrm>
            <a:off x="5135704" y="1412336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5"/>
          <p:cNvSpPr txBox="1">
            <a:spLocks noGrp="1"/>
          </p:cNvSpPr>
          <p:nvPr>
            <p:ph type="subTitle" idx="1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product which in the sale</a:t>
            </a:r>
            <a:endParaRPr dirty="0"/>
          </a:p>
        </p:txBody>
      </p:sp>
      <p:sp>
        <p:nvSpPr>
          <p:cNvPr id="1913" name="Google Shape;1913;p65"/>
          <p:cNvSpPr txBox="1">
            <a:spLocks noGrp="1"/>
          </p:cNvSpPr>
          <p:nvPr>
            <p:ph type="title" idx="3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Scene</a:t>
            </a:r>
            <a:endParaRPr dirty="0"/>
          </a:p>
        </p:txBody>
      </p:sp>
      <p:sp>
        <p:nvSpPr>
          <p:cNvPr id="1914" name="Google Shape;1914;p65"/>
          <p:cNvSpPr txBox="1">
            <a:spLocks noGrp="1"/>
          </p:cNvSpPr>
          <p:nvPr>
            <p:ph type="subTitle" idx="4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b="1" dirty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screen which appears on user`s device</a:t>
            </a:r>
            <a:endParaRPr dirty="0"/>
          </a:p>
        </p:txBody>
      </p:sp>
      <p:sp>
        <p:nvSpPr>
          <p:cNvPr id="1915" name="Google Shape;1915;p65"/>
          <p:cNvSpPr/>
          <p:nvPr/>
        </p:nvSpPr>
        <p:spPr>
          <a:xfrm>
            <a:off x="1620379" y="3054625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65"/>
          <p:cNvSpPr/>
          <p:nvPr/>
        </p:nvSpPr>
        <p:spPr>
          <a:xfrm>
            <a:off x="5142154" y="3054625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5"/>
          <p:cNvSpPr txBox="1">
            <a:spLocks noGrp="1"/>
          </p:cNvSpPr>
          <p:nvPr>
            <p:ph type="title" idx="5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JavaFX</a:t>
            </a:r>
            <a:endParaRPr dirty="0"/>
          </a:p>
        </p:txBody>
      </p:sp>
      <p:sp>
        <p:nvSpPr>
          <p:cNvPr id="1918" name="Google Shape;1918;p65"/>
          <p:cNvSpPr txBox="1">
            <a:spLocks noGrp="1"/>
          </p:cNvSpPr>
          <p:nvPr>
            <p:ph type="subTitle" idx="6"/>
          </p:nvPr>
        </p:nvSpPr>
        <p:spPr>
          <a:xfrm>
            <a:off x="1691739" y="3526016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  <a:buClr>
                <a:srgbClr val="000000"/>
              </a:buClr>
              <a:buSzPts val="990"/>
            </a:pPr>
            <a:r>
              <a:rPr lang="en-US" sz="1200" dirty="0"/>
              <a:t>D</a:t>
            </a:r>
            <a:r>
              <a:rPr lang="en-US" sz="1200" dirty="0" smtClean="0"/>
              <a:t>eploy </a:t>
            </a:r>
            <a:r>
              <a:rPr lang="en-US" sz="1200" dirty="0"/>
              <a:t>rich client applications that operate consistently across diverse platforms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19" name="Google Shape;1919;p65"/>
          <p:cNvSpPr txBox="1">
            <a:spLocks noGrp="1"/>
          </p:cNvSpPr>
          <p:nvPr>
            <p:ph type="title" idx="7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FXML</a:t>
            </a:r>
            <a:endParaRPr dirty="0"/>
          </a:p>
        </p:txBody>
      </p:sp>
      <p:sp>
        <p:nvSpPr>
          <p:cNvPr id="1920" name="Google Shape;1920;p65"/>
          <p:cNvSpPr txBox="1">
            <a:spLocks noGrp="1"/>
          </p:cNvSpPr>
          <p:nvPr>
            <p:ph type="subTitle" idx="8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structure for building a user interface separate from the application logic </a:t>
            </a:r>
            <a:endParaRPr dirty="0"/>
          </a:p>
        </p:txBody>
      </p:sp>
      <p:grpSp>
        <p:nvGrpSpPr>
          <p:cNvPr id="1928" name="Google Shape;1928;p65"/>
          <p:cNvGrpSpPr/>
          <p:nvPr/>
        </p:nvGrpSpPr>
        <p:grpSpPr>
          <a:xfrm>
            <a:off x="7930758" y="3114228"/>
            <a:ext cx="260710" cy="260710"/>
            <a:chOff x="1594650" y="976150"/>
            <a:chExt cx="411150" cy="411150"/>
          </a:xfrm>
        </p:grpSpPr>
        <p:sp>
          <p:nvSpPr>
            <p:cNvPr id="1929" name="Google Shape;1929;p65"/>
            <p:cNvSpPr/>
            <p:nvPr/>
          </p:nvSpPr>
          <p:spPr>
            <a:xfrm>
              <a:off x="1594650" y="976150"/>
              <a:ext cx="411150" cy="411150"/>
            </a:xfrm>
            <a:custGeom>
              <a:avLst/>
              <a:gdLst/>
              <a:ahLst/>
              <a:cxnLst/>
              <a:rect l="l" t="t" r="r" b="b"/>
              <a:pathLst>
                <a:path w="16446" h="16446" extrusionOk="0">
                  <a:moveTo>
                    <a:pt x="8206" y="1201"/>
                  </a:moveTo>
                  <a:cubicBezTo>
                    <a:pt x="12109" y="1201"/>
                    <a:pt x="15211" y="4337"/>
                    <a:pt x="15211" y="8206"/>
                  </a:cubicBezTo>
                  <a:cubicBezTo>
                    <a:pt x="15211" y="12109"/>
                    <a:pt x="12109" y="15211"/>
                    <a:pt x="8206" y="15211"/>
                  </a:cubicBezTo>
                  <a:cubicBezTo>
                    <a:pt x="4337" y="15211"/>
                    <a:pt x="1201" y="12109"/>
                    <a:pt x="1201" y="8206"/>
                  </a:cubicBezTo>
                  <a:cubicBezTo>
                    <a:pt x="1201" y="4337"/>
                    <a:pt x="4337" y="1201"/>
                    <a:pt x="8206" y="1201"/>
                  </a:cubicBezTo>
                  <a:close/>
                  <a:moveTo>
                    <a:pt x="8206" y="0"/>
                  </a:moveTo>
                  <a:cubicBezTo>
                    <a:pt x="3670" y="0"/>
                    <a:pt x="0" y="3669"/>
                    <a:pt x="0" y="8206"/>
                  </a:cubicBezTo>
                  <a:cubicBezTo>
                    <a:pt x="0" y="12776"/>
                    <a:pt x="3670" y="16445"/>
                    <a:pt x="8206" y="16445"/>
                  </a:cubicBezTo>
                  <a:cubicBezTo>
                    <a:pt x="12776" y="16445"/>
                    <a:pt x="16445" y="12776"/>
                    <a:pt x="16445" y="8206"/>
                  </a:cubicBezTo>
                  <a:cubicBezTo>
                    <a:pt x="16445" y="3669"/>
                    <a:pt x="12776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1735575" y="1056200"/>
              <a:ext cx="129275" cy="129275"/>
            </a:xfrm>
            <a:custGeom>
              <a:avLst/>
              <a:gdLst/>
              <a:ahLst/>
              <a:cxnLst/>
              <a:rect l="l" t="t" r="r" b="b"/>
              <a:pathLst>
                <a:path w="5171" h="5171" extrusionOk="0">
                  <a:moveTo>
                    <a:pt x="2569" y="0"/>
                  </a:moveTo>
                  <a:cubicBezTo>
                    <a:pt x="1168" y="0"/>
                    <a:pt x="1" y="1168"/>
                    <a:pt x="1" y="2602"/>
                  </a:cubicBezTo>
                  <a:cubicBezTo>
                    <a:pt x="1" y="4003"/>
                    <a:pt x="1168" y="5171"/>
                    <a:pt x="2569" y="5171"/>
                  </a:cubicBezTo>
                  <a:cubicBezTo>
                    <a:pt x="4003" y="5171"/>
                    <a:pt x="5171" y="4003"/>
                    <a:pt x="5171" y="2602"/>
                  </a:cubicBezTo>
                  <a:cubicBezTo>
                    <a:pt x="5171" y="1135"/>
                    <a:pt x="4003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1689700" y="1196300"/>
              <a:ext cx="221025" cy="100925"/>
            </a:xfrm>
            <a:custGeom>
              <a:avLst/>
              <a:gdLst/>
              <a:ahLst/>
              <a:cxnLst/>
              <a:rect l="l" t="t" r="r" b="b"/>
              <a:pathLst>
                <a:path w="8841" h="4037" extrusionOk="0">
                  <a:moveTo>
                    <a:pt x="2670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4037"/>
                  </a:lnTo>
                  <a:lnTo>
                    <a:pt x="8841" y="4037"/>
                  </a:lnTo>
                  <a:lnTo>
                    <a:pt x="8841" y="2669"/>
                  </a:lnTo>
                  <a:cubicBezTo>
                    <a:pt x="8841" y="1201"/>
                    <a:pt x="7606" y="0"/>
                    <a:pt x="6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65"/>
          <p:cNvGrpSpPr/>
          <p:nvPr/>
        </p:nvGrpSpPr>
        <p:grpSpPr>
          <a:xfrm>
            <a:off x="7599868" y="2955441"/>
            <a:ext cx="436632" cy="284986"/>
            <a:chOff x="4842900" y="2922987"/>
            <a:chExt cx="436632" cy="284986"/>
          </a:xfrm>
        </p:grpSpPr>
        <p:sp>
          <p:nvSpPr>
            <p:cNvPr id="1933" name="Google Shape;1933;p6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051;p85"/>
          <p:cNvGrpSpPr/>
          <p:nvPr/>
        </p:nvGrpSpPr>
        <p:grpSpPr>
          <a:xfrm>
            <a:off x="801800" y="1461900"/>
            <a:ext cx="351786" cy="326274"/>
            <a:chOff x="-62511900" y="4129100"/>
            <a:chExt cx="304050" cy="282000"/>
          </a:xfrm>
        </p:grpSpPr>
        <p:sp>
          <p:nvSpPr>
            <p:cNvPr id="34" name="Google Shape;8052;p85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53;p85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54;p85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55;p85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56;p85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7399;p83"/>
          <p:cNvGrpSpPr/>
          <p:nvPr/>
        </p:nvGrpSpPr>
        <p:grpSpPr>
          <a:xfrm>
            <a:off x="7929989" y="1219870"/>
            <a:ext cx="339253" cy="318042"/>
            <a:chOff x="5049725" y="2635825"/>
            <a:chExt cx="481825" cy="451700"/>
          </a:xfrm>
        </p:grpSpPr>
        <p:sp>
          <p:nvSpPr>
            <p:cNvPr id="46" name="Google Shape;7400;p83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7401;p83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7402;p83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" name="Google Shape;7646;p84"/>
          <p:cNvGrpSpPr/>
          <p:nvPr/>
        </p:nvGrpSpPr>
        <p:grpSpPr>
          <a:xfrm>
            <a:off x="1026550" y="3016381"/>
            <a:ext cx="266892" cy="369974"/>
            <a:chOff x="-38860325" y="3221750"/>
            <a:chExt cx="228425" cy="316650"/>
          </a:xfrm>
        </p:grpSpPr>
        <p:sp>
          <p:nvSpPr>
            <p:cNvPr id="50" name="Google Shape;7647;p84"/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48;p84"/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49;p84"/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50;p84"/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17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/>
          <p:cNvSpPr/>
          <p:nvPr/>
        </p:nvSpPr>
        <p:spPr>
          <a:xfrm>
            <a:off x="1308896" y="2161649"/>
            <a:ext cx="2973172" cy="128407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5"/>
          <p:cNvSpPr/>
          <p:nvPr/>
        </p:nvSpPr>
        <p:spPr>
          <a:xfrm>
            <a:off x="1588950" y="1933303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6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Glossary</a:t>
            </a:r>
            <a:endParaRPr lang="ru-RU" dirty="0"/>
          </a:p>
        </p:txBody>
      </p:sp>
      <p:sp>
        <p:nvSpPr>
          <p:cNvPr id="1910" name="Google Shape;1910;p65"/>
          <p:cNvSpPr txBox="1">
            <a:spLocks noGrp="1"/>
          </p:cNvSpPr>
          <p:nvPr>
            <p:ph type="title" idx="2"/>
          </p:nvPr>
        </p:nvSpPr>
        <p:spPr>
          <a:xfrm>
            <a:off x="1647146" y="1972003"/>
            <a:ext cx="2256900" cy="260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/>
              <a:t>Shipping</a:t>
            </a:r>
            <a:endParaRPr dirty="0"/>
          </a:p>
        </p:txBody>
      </p:sp>
      <p:sp>
        <p:nvSpPr>
          <p:cNvPr id="1912" name="Google Shape;1912;p65"/>
          <p:cNvSpPr txBox="1">
            <a:spLocks noGrp="1"/>
          </p:cNvSpPr>
          <p:nvPr>
            <p:ph type="subTitle" idx="1"/>
          </p:nvPr>
        </p:nvSpPr>
        <p:spPr>
          <a:xfrm>
            <a:off x="1680599" y="25058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</a:t>
            </a:r>
            <a:r>
              <a:rPr lang="en-US" dirty="0" smtClean="0"/>
              <a:t>anufacture </a:t>
            </a:r>
            <a:r>
              <a:rPr lang="en-US" dirty="0"/>
              <a:t>and packing of goods and will controlled by shipping or logistic company </a:t>
            </a:r>
            <a:endParaRPr dirty="0"/>
          </a:p>
        </p:txBody>
      </p:sp>
      <p:sp>
        <p:nvSpPr>
          <p:cNvPr id="38" name="Google Shape;1907;p65"/>
          <p:cNvSpPr/>
          <p:nvPr/>
        </p:nvSpPr>
        <p:spPr>
          <a:xfrm>
            <a:off x="4562122" y="2161649"/>
            <a:ext cx="2973172" cy="128407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08;p65"/>
          <p:cNvSpPr/>
          <p:nvPr/>
        </p:nvSpPr>
        <p:spPr>
          <a:xfrm>
            <a:off x="4842176" y="1933303"/>
            <a:ext cx="2383500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910;p65"/>
          <p:cNvSpPr txBox="1">
            <a:spLocks noGrp="1"/>
          </p:cNvSpPr>
          <p:nvPr>
            <p:ph type="title" idx="2"/>
          </p:nvPr>
        </p:nvSpPr>
        <p:spPr>
          <a:xfrm>
            <a:off x="4935323" y="1972003"/>
            <a:ext cx="2256900" cy="260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 smtClean="0"/>
              <a:t>U I</a:t>
            </a:r>
            <a:endParaRPr dirty="0"/>
          </a:p>
        </p:txBody>
      </p:sp>
      <p:sp>
        <p:nvSpPr>
          <p:cNvPr id="43" name="Google Shape;1912;p65"/>
          <p:cNvSpPr txBox="1">
            <a:spLocks noGrp="1"/>
          </p:cNvSpPr>
          <p:nvPr>
            <p:ph type="subTitle" idx="1"/>
          </p:nvPr>
        </p:nvSpPr>
        <p:spPr>
          <a:xfrm>
            <a:off x="4968776" y="2483502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300" dirty="0"/>
              <a:t>U</a:t>
            </a:r>
            <a:r>
              <a:rPr lang="en-US" sz="1300" dirty="0" smtClean="0"/>
              <a:t>ser </a:t>
            </a:r>
            <a:r>
              <a:rPr lang="en-US" sz="1300" dirty="0"/>
              <a:t>may interact with to use a digital product or service. Like screens, touchscreens, keyboards, sounds and even light.</a:t>
            </a:r>
            <a:endParaRPr sz="1300" dirty="0"/>
          </a:p>
        </p:txBody>
      </p:sp>
      <p:sp>
        <p:nvSpPr>
          <p:cNvPr id="44" name="Google Shape;1463;p58"/>
          <p:cNvSpPr/>
          <p:nvPr/>
        </p:nvSpPr>
        <p:spPr>
          <a:xfrm>
            <a:off x="2591965" y="1510816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6501;p81"/>
          <p:cNvGrpSpPr/>
          <p:nvPr/>
        </p:nvGrpSpPr>
        <p:grpSpPr>
          <a:xfrm>
            <a:off x="7600455" y="2271403"/>
            <a:ext cx="804565" cy="677795"/>
            <a:chOff x="7636443" y="1204988"/>
            <a:chExt cx="804565" cy="677795"/>
          </a:xfrm>
        </p:grpSpPr>
        <p:grpSp>
          <p:nvGrpSpPr>
            <p:cNvPr id="46" name="Google Shape;6502;p81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56" name="Google Shape;6503;p81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504;p81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6505;p81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54" name="Google Shape;6506;p81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07;p81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6508;p81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52" name="Google Shape;6509;p81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510;p81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6511;p81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50" name="Google Shape;6512;p81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513;p81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26475"/>
      </p:ext>
    </p:extLst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277</Words>
  <Application>Microsoft Office PowerPoint</Application>
  <PresentationFormat>Экран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Orbitron</vt:lpstr>
      <vt:lpstr>Fira Sans Extra Condensed</vt:lpstr>
      <vt:lpstr>Quicksand</vt:lpstr>
      <vt:lpstr>Times New Roman</vt:lpstr>
      <vt:lpstr>DM Serif Text</vt:lpstr>
      <vt:lpstr>Denk One</vt:lpstr>
      <vt:lpstr>Arial</vt:lpstr>
      <vt:lpstr>Arial Unicode MS</vt:lpstr>
      <vt:lpstr>Helvetica Neue</vt:lpstr>
      <vt:lpstr>Calibri</vt:lpstr>
      <vt:lpstr> Online News App by Slidesgo</vt:lpstr>
      <vt:lpstr>Ecomerce APP</vt:lpstr>
      <vt:lpstr>Description</vt:lpstr>
      <vt:lpstr>Context       Diagram</vt:lpstr>
      <vt:lpstr>Презентация PowerPoint</vt:lpstr>
      <vt:lpstr>    Use Case Diagram</vt:lpstr>
      <vt:lpstr>Scenarios</vt:lpstr>
      <vt:lpstr>Glossary</vt:lpstr>
      <vt:lpstr>Glossary</vt:lpstr>
      <vt:lpstr>Glossary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Ecomerce APP</dc:title>
  <dc:creator>Sohibov Farhod</dc:creator>
  <cp:lastModifiedBy>Пользователь Windows</cp:lastModifiedBy>
  <cp:revision>10</cp:revision>
  <dcterms:modified xsi:type="dcterms:W3CDTF">2022-03-18T18:18:11Z</dcterms:modified>
</cp:coreProperties>
</file>