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1156" r:id="rId3"/>
    <p:sldId id="1157" r:id="rId4"/>
    <p:sldId id="1093" r:id="rId5"/>
    <p:sldId id="1159" r:id="rId6"/>
    <p:sldId id="1096" r:id="rId7"/>
    <p:sldId id="1097" r:id="rId8"/>
    <p:sldId id="1099" r:id="rId9"/>
    <p:sldId id="1098" r:id="rId10"/>
    <p:sldId id="1100" r:id="rId11"/>
    <p:sldId id="1102" r:id="rId12"/>
    <p:sldId id="1103" r:id="rId13"/>
    <p:sldId id="1105" r:id="rId14"/>
    <p:sldId id="1104" r:id="rId15"/>
    <p:sldId id="1101" r:id="rId16"/>
    <p:sldId id="1107" r:id="rId17"/>
    <p:sldId id="1140" r:id="rId18"/>
    <p:sldId id="1121" r:id="rId19"/>
    <p:sldId id="1120" r:id="rId20"/>
    <p:sldId id="1122" r:id="rId21"/>
    <p:sldId id="1154" r:id="rId22"/>
    <p:sldId id="1188" r:id="rId23"/>
    <p:sldId id="1189" r:id="rId24"/>
    <p:sldId id="1187" r:id="rId25"/>
    <p:sldId id="1186" r:id="rId26"/>
    <p:sldId id="1185" r:id="rId27"/>
    <p:sldId id="1165" r:id="rId28"/>
    <p:sldId id="1183" r:id="rId29"/>
    <p:sldId id="1184" r:id="rId30"/>
    <p:sldId id="1179" r:id="rId31"/>
    <p:sldId id="1181" r:id="rId32"/>
    <p:sldId id="1182" r:id="rId33"/>
    <p:sldId id="1180" r:id="rId34"/>
    <p:sldId id="1177" r:id="rId35"/>
    <p:sldId id="1178" r:id="rId36"/>
    <p:sldId id="1173" r:id="rId37"/>
    <p:sldId id="1175" r:id="rId38"/>
    <p:sldId id="1176" r:id="rId39"/>
    <p:sldId id="1174" r:id="rId40"/>
    <p:sldId id="1171" r:id="rId41"/>
    <p:sldId id="1172" r:id="rId42"/>
    <p:sldId id="1167" r:id="rId43"/>
    <p:sldId id="1169" r:id="rId44"/>
    <p:sldId id="1170" r:id="rId45"/>
    <p:sldId id="1168" r:id="rId46"/>
    <p:sldId id="1153" r:id="rId47"/>
    <p:sldId id="1166" r:id="rId48"/>
    <p:sldId id="1164" r:id="rId49"/>
    <p:sldId id="1160" r:id="rId50"/>
    <p:sldId id="1163" r:id="rId51"/>
    <p:sldId id="1162" r:id="rId52"/>
    <p:sldId id="1161" r:id="rId53"/>
    <p:sldId id="1124" r:id="rId54"/>
    <p:sldId id="1211" r:id="rId55"/>
    <p:sldId id="1212" r:id="rId56"/>
    <p:sldId id="1210" r:id="rId57"/>
    <p:sldId id="1133" r:id="rId58"/>
    <p:sldId id="1136" r:id="rId59"/>
    <p:sldId id="1135" r:id="rId60"/>
    <p:sldId id="1137" r:id="rId61"/>
    <p:sldId id="1134" r:id="rId62"/>
    <p:sldId id="1138" r:id="rId63"/>
    <p:sldId id="1139" r:id="rId64"/>
    <p:sldId id="1190" r:id="rId65"/>
    <p:sldId id="1202" r:id="rId66"/>
    <p:sldId id="1203" r:id="rId67"/>
    <p:sldId id="1193" r:id="rId68"/>
    <p:sldId id="1200" r:id="rId69"/>
    <p:sldId id="1201" r:id="rId70"/>
    <p:sldId id="1196" r:id="rId71"/>
    <p:sldId id="1198" r:id="rId72"/>
    <p:sldId id="1199" r:id="rId73"/>
    <p:sldId id="1204" r:id="rId74"/>
    <p:sldId id="1213" r:id="rId75"/>
    <p:sldId id="1215" r:id="rId76"/>
    <p:sldId id="1214" r:id="rId77"/>
    <p:sldId id="1205" r:id="rId78"/>
    <p:sldId id="1207" r:id="rId79"/>
    <p:sldId id="1206" r:id="rId80"/>
    <p:sldId id="1208" r:id="rId81"/>
    <p:sldId id="1209" r:id="rId8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FF"/>
    <a:srgbClr val="0080FF"/>
    <a:srgbClr val="00B0F0"/>
    <a:srgbClr val="0000FF"/>
    <a:srgbClr val="66CCFF"/>
    <a:srgbClr val="85DFFF"/>
    <a:srgbClr val="FFC000"/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8" autoAdjust="0"/>
    <p:restoredTop sz="94660"/>
  </p:normalViewPr>
  <p:slideViewPr>
    <p:cSldViewPr showGuides="1">
      <p:cViewPr varScale="1">
        <p:scale>
          <a:sx n="82" d="100"/>
          <a:sy n="82" d="100"/>
        </p:scale>
        <p:origin x="62" y="91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Assignment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189757"/>
              </p:ext>
            </p:extLst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131816" y="2528885"/>
            <a:ext cx="14401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150818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29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00146"/>
              </p:ext>
            </p:extLst>
          </p:nvPr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89432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34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049222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86789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86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03241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2528885"/>
            <a:ext cx="3600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81119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97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49442"/>
              </p:ext>
            </p:extLst>
          </p:nvPr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90755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766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3600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46121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17298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45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7200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91706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917247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873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0801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15261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89526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40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03602"/>
              </p:ext>
            </p:extLst>
          </p:nvPr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4401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74556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53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78049"/>
              </p:ext>
            </p:extLst>
          </p:nvPr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80023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98391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88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940752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vector();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~vector();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assign(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resize(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newSize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capacity();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element(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4266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952"/>
              </p:ext>
            </p:extLst>
          </p:nvPr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216027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48982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791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346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40003"/>
              </p:ext>
            </p:extLst>
          </p:nvPr>
        </p:nvGraphicFramePr>
        <p:xfrm>
          <a:off x="3131816" y="2708908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3429000"/>
            <a:ext cx="360049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540069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3429000"/>
            <a:ext cx="36005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15752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87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883727"/>
              </p:ext>
            </p:extLst>
          </p:nvPr>
        </p:nvGraphicFramePr>
        <p:xfrm>
          <a:off x="3131816" y="2708908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3429000"/>
            <a:ext cx="360049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80023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3429000"/>
            <a:ext cx="36005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3242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55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26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40003"/>
              </p:ext>
            </p:extLst>
          </p:nvPr>
        </p:nvGraphicFramePr>
        <p:xfrm>
          <a:off x="3131816" y="2708908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3429000"/>
            <a:ext cx="360049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540069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3429000"/>
            <a:ext cx="36005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15752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50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964550"/>
              </p:ext>
            </p:extLst>
          </p:nvPr>
        </p:nvGraphicFramePr>
        <p:xfrm>
          <a:off x="3131816" y="2708908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36004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90011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3429000"/>
            <a:ext cx="36005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025078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900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352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63338"/>
              </p:ext>
            </p:extLst>
          </p:nvPr>
        </p:nvGraphicFramePr>
        <p:xfrm>
          <a:off x="2951793" y="2708908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932046" y="3429000"/>
            <a:ext cx="54007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3600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131816" y="3429000"/>
            <a:ext cx="540073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15752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574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28715"/>
              </p:ext>
            </p:extLst>
          </p:nvPr>
        </p:nvGraphicFramePr>
        <p:xfrm>
          <a:off x="2951793" y="2708908"/>
          <a:ext cx="28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540067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4401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131816" y="3429000"/>
            <a:ext cx="540073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34297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0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548639"/>
            <a:ext cx="4860622" cy="3600453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::vector()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::size()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::capacity()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4004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760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9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717893"/>
              </p:ext>
            </p:extLst>
          </p:nvPr>
        </p:nvGraphicFramePr>
        <p:xfrm>
          <a:off x="2771770" y="2708908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620207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951793" y="3429000"/>
            <a:ext cx="72009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91897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769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9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52241"/>
              </p:ext>
            </p:extLst>
          </p:nvPr>
        </p:nvGraphicFramePr>
        <p:xfrm>
          <a:off x="2771770" y="2708908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26016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951793" y="3429000"/>
            <a:ext cx="72009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1349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306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843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9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26268"/>
              </p:ext>
            </p:extLst>
          </p:nvPr>
        </p:nvGraphicFramePr>
        <p:xfrm>
          <a:off x="2051678" y="2708908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472115" y="3429000"/>
            <a:ext cx="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90011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231701" y="3429000"/>
            <a:ext cx="1440187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91897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190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9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76664"/>
              </p:ext>
            </p:extLst>
          </p:nvPr>
        </p:nvGraphicFramePr>
        <p:xfrm>
          <a:off x="2051678" y="2708908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1440183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980253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231701" y="3429000"/>
            <a:ext cx="1440187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3261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791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2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9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16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00735"/>
              </p:ext>
            </p:extLst>
          </p:nvPr>
        </p:nvGraphicFramePr>
        <p:xfrm>
          <a:off x="1511609" y="2708908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932046" y="3429000"/>
            <a:ext cx="54007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3600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2" y="3429000"/>
            <a:ext cx="198025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15244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812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9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16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1511609" y="2708908"/>
          <a:ext cx="57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198025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28803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2" y="3429000"/>
            <a:ext cx="198025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790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90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26763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398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4033"/>
              </p:ext>
            </p:extLst>
          </p:nvPr>
        </p:nvGraphicFramePr>
        <p:xfrm>
          <a:off x="2591747" y="2708908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90011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80023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771770" y="3429000"/>
            <a:ext cx="90011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86698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125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4033"/>
              </p:ext>
            </p:extLst>
          </p:nvPr>
        </p:nvGraphicFramePr>
        <p:xfrm>
          <a:off x="2591747" y="2708908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90011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0801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771770" y="3429000"/>
            <a:ext cx="90011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33583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257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9790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6826"/>
              </p:ext>
            </p:extLst>
          </p:nvPr>
        </p:nvGraphicFramePr>
        <p:xfrm>
          <a:off x="1511609" y="2708908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292092" y="3429000"/>
            <a:ext cx="18002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7200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2" y="3429000"/>
            <a:ext cx="198025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86698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189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63276"/>
              </p:ext>
            </p:extLst>
          </p:nvPr>
        </p:nvGraphicFramePr>
        <p:xfrm>
          <a:off x="1511609" y="2708908"/>
          <a:ext cx="54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4401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2" y="3429000"/>
            <a:ext cx="198025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03138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946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861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16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58857"/>
              </p:ext>
            </p:extLst>
          </p:nvPr>
        </p:nvGraphicFramePr>
        <p:xfrm>
          <a:off x="1511609" y="2708908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292092" y="3429000"/>
            <a:ext cx="18002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7200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2" y="3429000"/>
            <a:ext cx="198025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59196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423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1268724"/>
            <a:ext cx="2160276" cy="720091"/>
          </a:xfrm>
        </p:spPr>
        <p:txBody>
          <a:bodyPr anchor="ctr" anchorCtr="0"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16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939396"/>
              </p:ext>
            </p:extLst>
          </p:nvPr>
        </p:nvGraphicFramePr>
        <p:xfrm>
          <a:off x="1511609" y="2708908"/>
          <a:ext cx="57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198025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28803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2" y="3429000"/>
            <a:ext cx="198025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10637"/>
              </p:ext>
            </p:extLst>
          </p:nvPr>
        </p:nvGraphicFramePr>
        <p:xfrm>
          <a:off x="5292092" y="1268724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272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599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908678"/>
            <a:ext cx="2160276" cy="108013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16 );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49003"/>
              </p:ext>
            </p:extLst>
          </p:nvPr>
        </p:nvGraphicFramePr>
        <p:xfrm>
          <a:off x="431471" y="2708908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211954" y="3429000"/>
            <a:ext cx="126016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3429000"/>
            <a:ext cx="3600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611494" y="3429000"/>
            <a:ext cx="30603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20501"/>
              </p:ext>
            </p:extLst>
          </p:nvPr>
        </p:nvGraphicFramePr>
        <p:xfrm>
          <a:off x="5292092" y="108870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83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27646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039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908678"/>
            <a:ext cx="2160276" cy="108013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16 );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584698"/>
              </p:ext>
            </p:extLst>
          </p:nvPr>
        </p:nvGraphicFramePr>
        <p:xfrm>
          <a:off x="431471" y="2708908"/>
          <a:ext cx="54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3600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611494" y="3429000"/>
            <a:ext cx="30603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6890"/>
              </p:ext>
            </p:extLst>
          </p:nvPr>
        </p:nvGraphicFramePr>
        <p:xfrm>
          <a:off x="5292092" y="108870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248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908678"/>
            <a:ext cx="2160276" cy="108013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16 );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98935"/>
              </p:ext>
            </p:extLst>
          </p:nvPr>
        </p:nvGraphicFramePr>
        <p:xfrm>
          <a:off x="431471" y="2708908"/>
          <a:ext cx="54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5400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0801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611494" y="3429000"/>
            <a:ext cx="30603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649233"/>
              </p:ext>
            </p:extLst>
          </p:nvPr>
        </p:nvGraphicFramePr>
        <p:xfrm>
          <a:off x="5292092" y="108870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774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1632" y="908678"/>
            <a:ext cx="2160276" cy="1080137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16 );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752478"/>
              </p:ext>
            </p:extLst>
          </p:nvPr>
        </p:nvGraphicFramePr>
        <p:xfrm>
          <a:off x="431471" y="2708908"/>
          <a:ext cx="79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801723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404281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586904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3429000"/>
            <a:ext cx="30603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3429000"/>
            <a:ext cx="180023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611494" y="3429000"/>
            <a:ext cx="30603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241783"/>
              </p:ext>
            </p:extLst>
          </p:nvPr>
        </p:nvGraphicFramePr>
        <p:xfrm>
          <a:off x="5292092" y="1088701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7974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/>
          <a:lstStyle/>
          <a:p>
            <a:r>
              <a:rPr lang="en-US" altLang="zh-TW" sz="4800" dirty="0" smtClean="0"/>
              <a:t>How is </a:t>
            </a:r>
            <a:r>
              <a:rPr lang="en-US" altLang="zh-TW" sz="4800" dirty="0"/>
              <a:t>resize </a:t>
            </a:r>
            <a:r>
              <a:rPr lang="en-US" altLang="zh-TW" sz="4800" dirty="0" smtClean="0"/>
              <a:t>implemented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262671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18002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080137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491862" y="3429000"/>
            <a:ext cx="18002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00507"/>
              </p:ext>
            </p:extLst>
          </p:nvPr>
        </p:nvGraphicFramePr>
        <p:xfrm>
          <a:off x="3311839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368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18002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72009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491862" y="3429000"/>
            <a:ext cx="18002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47510"/>
              </p:ext>
            </p:extLst>
          </p:nvPr>
        </p:nvGraphicFramePr>
        <p:xfrm>
          <a:off x="3311839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534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7996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8793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196697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59937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54301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84671"/>
              </p:ext>
            </p:extLst>
          </p:nvPr>
        </p:nvGraphicFramePr>
        <p:xfrm>
          <a:off x="1151563" y="1808793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1691632" y="2528885"/>
            <a:ext cx="3780484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1691632" y="2528885"/>
            <a:ext cx="288036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84244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8493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55406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625304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3214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403159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031931" y="3429000"/>
            <a:ext cx="144018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671885" y="3429000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3214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86186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031931" y="3429000"/>
            <a:ext cx="144018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671885" y="3429000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3214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194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2448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( 10, 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94619"/>
              </p:ext>
            </p:extLst>
          </p:nvPr>
        </p:nvGraphicFramePr>
        <p:xfrm>
          <a:off x="2591747" y="1448747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180023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771770" y="2168839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90650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697737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20149"/>
              </p:ext>
            </p:extLst>
          </p:nvPr>
        </p:nvGraphicFramePr>
        <p:xfrm>
          <a:off x="2591747" y="4149092"/>
          <a:ext cx="28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18002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1080138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2771770" y="4869184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365003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( 10, 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94120"/>
              </p:ext>
            </p:extLst>
          </p:nvPr>
        </p:nvGraphicFramePr>
        <p:xfrm>
          <a:off x="2591747" y="1448747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1080138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2771770" y="2168839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22898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697737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20149"/>
              </p:ext>
            </p:extLst>
          </p:nvPr>
        </p:nvGraphicFramePr>
        <p:xfrm>
          <a:off x="2591747" y="4149092"/>
          <a:ext cx="28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18002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1080138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2771770" y="4869184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76146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9886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( 10, 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57399"/>
              </p:ext>
            </p:extLst>
          </p:nvPr>
        </p:nvGraphicFramePr>
        <p:xfrm>
          <a:off x="1691632" y="1448747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2168839"/>
            <a:ext cx="180023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90650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56862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70815"/>
              </p:ext>
            </p:extLst>
          </p:nvPr>
        </p:nvGraphicFramePr>
        <p:xfrm>
          <a:off x="1691632" y="4149092"/>
          <a:ext cx="43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72009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162020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1871655" y="4869184"/>
            <a:ext cx="180023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990087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( 10, 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12,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76118"/>
              </p:ext>
            </p:extLst>
          </p:nvPr>
        </p:nvGraphicFramePr>
        <p:xfrm>
          <a:off x="1691632" y="1448747"/>
          <a:ext cx="54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180023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162020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2168839"/>
            <a:ext cx="180023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130498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56862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70815"/>
              </p:ext>
            </p:extLst>
          </p:nvPr>
        </p:nvGraphicFramePr>
        <p:xfrm>
          <a:off x="1691632" y="4149092"/>
          <a:ext cx="43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72009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162020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1871655" y="4869184"/>
            <a:ext cx="180023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828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117819"/>
              </p:ext>
            </p:extLst>
          </p:nvPr>
        </p:nvGraphicFramePr>
        <p:xfrm>
          <a:off x="1151563" y="1808793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051678" y="2528885"/>
            <a:ext cx="3420438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051678" y="2528885"/>
            <a:ext cx="252032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76436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9725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0134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( 10, 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16,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77869"/>
              </p:ext>
            </p:extLst>
          </p:nvPr>
        </p:nvGraphicFramePr>
        <p:xfrm>
          <a:off x="1511609" y="1448747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292092" y="2168839"/>
            <a:ext cx="18002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72009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3" y="2168839"/>
            <a:ext cx="198025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90650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00647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88655"/>
              </p:ext>
            </p:extLst>
          </p:nvPr>
        </p:nvGraphicFramePr>
        <p:xfrm>
          <a:off x="1511609" y="4149092"/>
          <a:ext cx="57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198025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2880368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1691633" y="4869184"/>
            <a:ext cx="198025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332328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( 10, 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16,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14663"/>
              </p:ext>
            </p:extLst>
          </p:nvPr>
        </p:nvGraphicFramePr>
        <p:xfrm>
          <a:off x="1511609" y="1448747"/>
          <a:ext cx="57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198025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2880368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691633" y="2168839"/>
            <a:ext cx="198025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65963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00647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88655"/>
              </p:ext>
            </p:extLst>
          </p:nvPr>
        </p:nvGraphicFramePr>
        <p:xfrm>
          <a:off x="1511609" y="4149092"/>
          <a:ext cx="57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198025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2880368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1691633" y="4869184"/>
            <a:ext cx="198025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4125868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/>
          <a:lstStyle/>
          <a:p>
            <a:r>
              <a:rPr lang="en-US" altLang="zh-TW" sz="4800" dirty="0" smtClean="0"/>
              <a:t>How is </a:t>
            </a:r>
            <a:r>
              <a:rPr lang="en-US" altLang="zh-TW" sz="4800" dirty="0"/>
              <a:t>assign </a:t>
            </a:r>
            <a:r>
              <a:rPr lang="en-US" altLang="zh-TW" sz="4800" dirty="0" smtClean="0"/>
              <a:t>implemented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152483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68622"/>
              </p:ext>
            </p:extLst>
          </p:nvPr>
        </p:nvGraphicFramePr>
        <p:xfrm>
          <a:off x="3311839" y="4149092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18002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1080138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491862" y="2168839"/>
            <a:ext cx="18002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29002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17748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989323"/>
              </p:ext>
            </p:extLst>
          </p:nvPr>
        </p:nvGraphicFramePr>
        <p:xfrm>
          <a:off x="3311839" y="1448747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5292092" y="4869184"/>
            <a:ext cx="18002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72009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491862" y="4869184"/>
            <a:ext cx="18002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551891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68622"/>
              </p:ext>
            </p:extLst>
          </p:nvPr>
        </p:nvGraphicFramePr>
        <p:xfrm>
          <a:off x="3311839" y="4149092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18002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72009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491862" y="2168839"/>
            <a:ext cx="18002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04574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87789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59163"/>
              </p:ext>
            </p:extLst>
          </p:nvPr>
        </p:nvGraphicFramePr>
        <p:xfrm>
          <a:off x="3311839" y="1448747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5292092" y="4869184"/>
            <a:ext cx="180023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720092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491862" y="4869184"/>
            <a:ext cx="18002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529990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6360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109455"/>
              </p:ext>
            </p:extLst>
          </p:nvPr>
        </p:nvGraphicFramePr>
        <p:xfrm>
          <a:off x="3131816" y="144874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2168839"/>
            <a:ext cx="360046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540069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70936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40037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702880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2168839"/>
            <a:ext cx="360046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540069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70936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40037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92915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01931"/>
              </p:ext>
            </p:extLst>
          </p:nvPr>
        </p:nvGraphicFramePr>
        <p:xfrm>
          <a:off x="3131816" y="1448747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70936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40037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3110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88551"/>
              </p:ext>
            </p:extLst>
          </p:nvPr>
        </p:nvGraphicFramePr>
        <p:xfrm>
          <a:off x="1151563" y="1808793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411724" y="2528885"/>
            <a:ext cx="306039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411724" y="2528885"/>
            <a:ext cx="216027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72468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2849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01931"/>
              </p:ext>
            </p:extLst>
          </p:nvPr>
        </p:nvGraphicFramePr>
        <p:xfrm>
          <a:off x="3131816" y="1448747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360046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7619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40037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057082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188586"/>
            <a:ext cx="3420437" cy="1080137"/>
          </a:xfrm>
        </p:spPr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6,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11338"/>
              </p:ext>
            </p:extLst>
          </p:nvPr>
        </p:nvGraphicFramePr>
        <p:xfrm>
          <a:off x="3131816" y="1448747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360046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7619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40037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4996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51563" y="548632"/>
            <a:ext cx="6840875" cy="900115"/>
          </a:xfrm>
        </p:spPr>
        <p:txBody>
          <a:bodyPr/>
          <a:lstStyle/>
          <a:p>
            <a:r>
              <a:rPr lang="en-US" altLang="zh-TW" dirty="0" smtClean="0"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v;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0; length &lt; 16; length++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07732"/>
              </p:ext>
            </p:extLst>
          </p:nvPr>
        </p:nvGraphicFramePr>
        <p:xfrm>
          <a:off x="1151563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4509138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/>
            <a:r>
              <a:rPr lang="en-US" altLang="zh-TW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771770" y="2528885"/>
            <a:ext cx="270034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771770" y="2528885"/>
            <a:ext cx="180023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56803"/>
              </p:ext>
            </p:extLst>
          </p:nvPr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length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73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10729</TotalTime>
  <Words>3140</Words>
  <Application>Microsoft Office PowerPoint</Application>
  <PresentationFormat>如螢幕大小 (4:3)</PresentationFormat>
  <Paragraphs>2041</Paragraphs>
  <Slides>81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81</vt:i4>
      </vt:variant>
    </vt:vector>
  </HeadingPairs>
  <TitlesOfParts>
    <vt:vector size="89" baseType="lpstr">
      <vt:lpstr>細明體</vt:lpstr>
      <vt:lpstr>微軟正黑體</vt:lpstr>
      <vt:lpstr>新細明體</vt:lpstr>
      <vt:lpstr>Arial</vt:lpstr>
      <vt:lpstr>Calibri</vt:lpstr>
      <vt:lpstr>Lucida Console</vt:lpstr>
      <vt:lpstr>Times New Roman</vt:lpstr>
      <vt:lpstr>Office 佈景主題</vt:lpstr>
      <vt:lpstr>Assignment 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is resize implemented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is assign implemented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 Lin</cp:lastModifiedBy>
  <cp:revision>708</cp:revision>
  <dcterms:created xsi:type="dcterms:W3CDTF">2013-03-13T12:22:18Z</dcterms:created>
  <dcterms:modified xsi:type="dcterms:W3CDTF">2020-02-27T08:23:20Z</dcterms:modified>
</cp:coreProperties>
</file>