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7" r:id="rId3"/>
    <p:sldId id="302" r:id="rId4"/>
    <p:sldId id="303" r:id="rId5"/>
    <p:sldId id="305" r:id="rId6"/>
    <p:sldId id="306" r:id="rId7"/>
    <p:sldId id="307" r:id="rId8"/>
    <p:sldId id="308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22" autoAdjust="0"/>
    <p:restoredTop sz="94660"/>
  </p:normalViewPr>
  <p:slideViewPr>
    <p:cSldViewPr>
      <p:cViewPr varScale="1">
        <p:scale>
          <a:sx n="95" d="100"/>
          <a:sy n="95" d="100"/>
        </p:scale>
        <p:origin x="91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471" y="2708908"/>
            <a:ext cx="8280000" cy="144001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43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48" y="368608"/>
            <a:ext cx="8640000" cy="8999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0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48" y="368608"/>
            <a:ext cx="8640000" cy="8999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48" y="1448747"/>
            <a:ext cx="8640000" cy="504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9945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600" kern="120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2051679" y="2888931"/>
            <a:ext cx="5040644" cy="1080138"/>
          </a:xfrm>
        </p:spPr>
        <p:txBody>
          <a:bodyPr anchor="ctr" anchorCtr="0"/>
          <a:lstStyle/>
          <a:p>
            <a:r>
              <a:rPr lang="en-US" altLang="zh-TW" dirty="0"/>
              <a:t>Assignment 13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805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Calling Graph</a:t>
            </a:r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431471" y="1628770"/>
            <a:ext cx="360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MakingReservation</a:t>
            </a: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::</a:t>
            </a: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chooseTrain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4031930" y="2708931"/>
            <a:ext cx="324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lIns="72000" tIns="46800" rIns="720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smtClean="0">
                <a:solidFill>
                  <a:prstClr val="black"/>
                </a:solidFill>
                <a:ea typeface="微軟正黑體"/>
              </a:rPr>
              <a:t>Reservation::</a:t>
            </a:r>
            <a:r>
              <a:rPr lang="en-US" altLang="zh-TW" sz="1400" kern="0" dirty="0" err="1" smtClean="0">
                <a:solidFill>
                  <a:prstClr val="black"/>
                </a:solidFill>
                <a:ea typeface="微軟正黑體"/>
              </a:rPr>
              <a:t>setOriginStation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4031932" y="3789069"/>
            <a:ext cx="414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ea typeface="微軟正黑體"/>
              </a:rPr>
              <a:t>SouthboundTimetable</a:t>
            </a:r>
            <a:r>
              <a:rPr lang="en-US" altLang="zh-TW" sz="1400" kern="0" dirty="0" smtClean="0">
                <a:solidFill>
                  <a:prstClr val="black"/>
                </a:solidFill>
                <a:ea typeface="微軟正黑體"/>
              </a:rPr>
              <a:t>::</a:t>
            </a:r>
            <a:r>
              <a:rPr lang="en-US" altLang="zh-TW" sz="1400" kern="0" dirty="0" err="1" smtClean="0">
                <a:solidFill>
                  <a:prstClr val="black"/>
                </a:solidFill>
                <a:ea typeface="微軟正黑體"/>
              </a:rPr>
              <a:t>trainsAvailable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4031932" y="3249000"/>
            <a:ext cx="396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smtClean="0">
                <a:solidFill>
                  <a:prstClr val="black"/>
                </a:solidFill>
                <a:ea typeface="微軟正黑體"/>
              </a:rPr>
              <a:t>Reservation::</a:t>
            </a:r>
            <a:r>
              <a:rPr lang="en-US" altLang="zh-TW" sz="1400" kern="0" dirty="0" err="1" smtClean="0">
                <a:solidFill>
                  <a:prstClr val="black"/>
                </a:solidFill>
                <a:ea typeface="微軟正黑體"/>
              </a:rPr>
              <a:t>setDestinationStation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4031930" y="4329138"/>
            <a:ext cx="468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ea typeface="微軟正黑體"/>
              </a:rPr>
              <a:t>SouthboundTimetable</a:t>
            </a:r>
            <a:r>
              <a:rPr lang="en-US" altLang="zh-TW" sz="1400" kern="0" dirty="0" smtClean="0">
                <a:solidFill>
                  <a:prstClr val="black"/>
                </a:solidFill>
                <a:ea typeface="微軟正黑體"/>
              </a:rPr>
              <a:t>::</a:t>
            </a:r>
            <a:r>
              <a:rPr lang="en-US" altLang="zh-TW" sz="1400" kern="0" dirty="0" err="1" smtClean="0">
                <a:solidFill>
                  <a:prstClr val="black"/>
                </a:solidFill>
                <a:ea typeface="微軟正黑體"/>
              </a:rPr>
              <a:t>displayComingTrains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cxnSp>
        <p:nvCxnSpPr>
          <p:cNvPr id="12" name="直線單箭頭接點 11"/>
          <p:cNvCxnSpPr>
            <a:endCxn id="5" idx="1"/>
          </p:cNvCxnSpPr>
          <p:nvPr/>
        </p:nvCxnSpPr>
        <p:spPr>
          <a:xfrm flipV="1">
            <a:off x="2231701" y="2888931"/>
            <a:ext cx="180000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" name="直線單箭頭接點 14"/>
          <p:cNvCxnSpPr>
            <a:stCxn id="4" idx="2"/>
          </p:cNvCxnSpPr>
          <p:nvPr/>
        </p:nvCxnSpPr>
        <p:spPr>
          <a:xfrm>
            <a:off x="2231471" y="1988770"/>
            <a:ext cx="230" cy="414057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41" name="直線單箭頭接點 40"/>
          <p:cNvCxnSpPr>
            <a:endCxn id="7" idx="1"/>
          </p:cNvCxnSpPr>
          <p:nvPr/>
        </p:nvCxnSpPr>
        <p:spPr>
          <a:xfrm flipV="1">
            <a:off x="2231701" y="3429000"/>
            <a:ext cx="180000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4" name="直線單箭頭接點 43"/>
          <p:cNvCxnSpPr>
            <a:endCxn id="6" idx="1"/>
          </p:cNvCxnSpPr>
          <p:nvPr/>
        </p:nvCxnSpPr>
        <p:spPr>
          <a:xfrm flipV="1">
            <a:off x="2231701" y="3969069"/>
            <a:ext cx="180000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5" name="直線單箭頭接點 44"/>
          <p:cNvCxnSpPr>
            <a:endCxn id="8" idx="1"/>
          </p:cNvCxnSpPr>
          <p:nvPr/>
        </p:nvCxnSpPr>
        <p:spPr>
          <a:xfrm flipV="1">
            <a:off x="2231701" y="4509138"/>
            <a:ext cx="180000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5" name="流程圖: 程序 74"/>
          <p:cNvSpPr/>
          <p:nvPr/>
        </p:nvSpPr>
        <p:spPr>
          <a:xfrm>
            <a:off x="4031930" y="2168862"/>
            <a:ext cx="180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inputAnInteger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cxnSp>
        <p:nvCxnSpPr>
          <p:cNvPr id="77" name="直線單箭頭接點 76"/>
          <p:cNvCxnSpPr>
            <a:endCxn id="75" idx="1"/>
          </p:cNvCxnSpPr>
          <p:nvPr/>
        </p:nvCxnSpPr>
        <p:spPr>
          <a:xfrm flipV="1">
            <a:off x="2231701" y="2348862"/>
            <a:ext cx="180000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5" name="流程圖: 程序 24"/>
          <p:cNvSpPr/>
          <p:nvPr/>
        </p:nvSpPr>
        <p:spPr>
          <a:xfrm>
            <a:off x="4031931" y="4869207"/>
            <a:ext cx="414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lIns="72000" tIns="46800" rIns="720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ea typeface="微軟正黑體"/>
              </a:rPr>
              <a:t>NorthboundTimetable</a:t>
            </a:r>
            <a:r>
              <a:rPr lang="en-US" altLang="zh-TW" sz="1400" kern="0" dirty="0" smtClean="0">
                <a:solidFill>
                  <a:prstClr val="black"/>
                </a:solidFill>
                <a:ea typeface="微軟正黑體"/>
              </a:rPr>
              <a:t>::</a:t>
            </a:r>
            <a:r>
              <a:rPr lang="en-US" altLang="zh-TW" sz="1400" kern="0" dirty="0" err="1" smtClean="0">
                <a:solidFill>
                  <a:prstClr val="black"/>
                </a:solidFill>
                <a:ea typeface="微軟正黑體"/>
              </a:rPr>
              <a:t>trainsAvailable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29" name="流程圖: 程序 28"/>
          <p:cNvSpPr/>
          <p:nvPr/>
        </p:nvSpPr>
        <p:spPr>
          <a:xfrm>
            <a:off x="4031930" y="5409276"/>
            <a:ext cx="468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lIns="72000" tIns="46800" rIns="720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ea typeface="微軟正黑體"/>
              </a:rPr>
              <a:t>NorthboundTimetable</a:t>
            </a:r>
            <a:r>
              <a:rPr lang="en-US" altLang="zh-TW" sz="1400" kern="0" dirty="0" smtClean="0">
                <a:solidFill>
                  <a:prstClr val="black"/>
                </a:solidFill>
                <a:ea typeface="微軟正黑體"/>
              </a:rPr>
              <a:t>::</a:t>
            </a:r>
            <a:r>
              <a:rPr lang="en-US" altLang="zh-TW" sz="1400" kern="0" dirty="0" err="1" smtClean="0">
                <a:solidFill>
                  <a:prstClr val="black"/>
                </a:solidFill>
                <a:ea typeface="微軟正黑體"/>
              </a:rPr>
              <a:t>displayComingTrains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cxnSp>
        <p:nvCxnSpPr>
          <p:cNvPr id="34" name="直線單箭頭接點 33"/>
          <p:cNvCxnSpPr>
            <a:endCxn id="25" idx="1"/>
          </p:cNvCxnSpPr>
          <p:nvPr/>
        </p:nvCxnSpPr>
        <p:spPr>
          <a:xfrm flipV="1">
            <a:off x="2231701" y="5049207"/>
            <a:ext cx="180000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5" name="直線單箭頭接點 34"/>
          <p:cNvCxnSpPr>
            <a:endCxn id="29" idx="1"/>
          </p:cNvCxnSpPr>
          <p:nvPr/>
        </p:nvCxnSpPr>
        <p:spPr>
          <a:xfrm flipV="1">
            <a:off x="2231701" y="5589276"/>
            <a:ext cx="180000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2" name="流程圖: 程序 21"/>
          <p:cNvSpPr/>
          <p:nvPr/>
        </p:nvSpPr>
        <p:spPr>
          <a:xfrm>
            <a:off x="4031931" y="5949345"/>
            <a:ext cx="306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lIns="72000" tIns="46800" rIns="720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smtClean="0">
                <a:solidFill>
                  <a:prstClr val="black"/>
                </a:solidFill>
                <a:ea typeface="微軟正黑體"/>
              </a:rPr>
              <a:t>Reservation::</a:t>
            </a:r>
            <a:r>
              <a:rPr lang="en-US" altLang="zh-TW" sz="1400" kern="0" dirty="0" err="1" smtClean="0">
                <a:solidFill>
                  <a:prstClr val="black"/>
                </a:solidFill>
                <a:ea typeface="微軟正黑體"/>
              </a:rPr>
              <a:t>setTrainNumber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cxnSp>
        <p:nvCxnSpPr>
          <p:cNvPr id="24" name="直線單箭頭接點 23"/>
          <p:cNvCxnSpPr>
            <a:endCxn id="22" idx="1"/>
          </p:cNvCxnSpPr>
          <p:nvPr/>
        </p:nvCxnSpPr>
        <p:spPr>
          <a:xfrm flipV="1">
            <a:off x="2231701" y="6129345"/>
            <a:ext cx="180000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04331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Calling Graph</a:t>
            </a:r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431471" y="1628770"/>
            <a:ext cx="468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MakingReservation</a:t>
            </a: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::</a:t>
            </a: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inputReservationDetails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4391976" y="2708908"/>
            <a:ext cx="288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lIns="72000" tIns="46800" rIns="720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smtClean="0">
                <a:solidFill>
                  <a:prstClr val="black"/>
                </a:solidFill>
                <a:ea typeface="微軟正黑體"/>
              </a:rPr>
              <a:t>Reservation::</a:t>
            </a:r>
            <a:r>
              <a:rPr lang="en-US" altLang="zh-TW" sz="1400" kern="0" dirty="0" err="1" smtClean="0">
                <a:solidFill>
                  <a:prstClr val="black"/>
                </a:solidFill>
                <a:ea typeface="微軟正黑體"/>
              </a:rPr>
              <a:t>setCarClass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4391978" y="3789046"/>
            <a:ext cx="324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smtClean="0">
                <a:solidFill>
                  <a:prstClr val="black"/>
                </a:solidFill>
                <a:ea typeface="微軟正黑體"/>
              </a:rPr>
              <a:t>Reservation::</a:t>
            </a:r>
            <a:r>
              <a:rPr lang="en-US" altLang="zh-TW" sz="1400" kern="0" dirty="0" err="1" smtClean="0">
                <a:solidFill>
                  <a:prstClr val="black"/>
                </a:solidFill>
                <a:ea typeface="微軟正黑體"/>
              </a:rPr>
              <a:t>setAdultTickets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4391978" y="3248977"/>
            <a:ext cx="234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smtClean="0">
                <a:solidFill>
                  <a:prstClr val="black"/>
                </a:solidFill>
                <a:ea typeface="微軟正黑體"/>
              </a:rPr>
              <a:t>Reservation::</a:t>
            </a:r>
            <a:r>
              <a:rPr lang="en-US" altLang="zh-TW" sz="1400" kern="0" dirty="0" err="1" smtClean="0">
                <a:solidFill>
                  <a:prstClr val="black"/>
                </a:solidFill>
                <a:ea typeface="微軟正黑體"/>
              </a:rPr>
              <a:t>setDate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4391976" y="4329115"/>
            <a:ext cx="378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smtClean="0">
                <a:solidFill>
                  <a:prstClr val="black"/>
                </a:solidFill>
                <a:ea typeface="微軟正黑體"/>
              </a:rPr>
              <a:t>Reservation::</a:t>
            </a:r>
            <a:r>
              <a:rPr lang="en-US" altLang="zh-TW" sz="1400" kern="0" dirty="0" err="1" smtClean="0">
                <a:solidFill>
                  <a:prstClr val="black"/>
                </a:solidFill>
                <a:ea typeface="微軟正黑體"/>
              </a:rPr>
              <a:t>setConcessionTickets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2771770" y="2888931"/>
            <a:ext cx="162000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" name="直線單箭頭接點 14"/>
          <p:cNvCxnSpPr>
            <a:stCxn id="4" idx="2"/>
          </p:cNvCxnSpPr>
          <p:nvPr/>
        </p:nvCxnSpPr>
        <p:spPr>
          <a:xfrm>
            <a:off x="2771471" y="1988770"/>
            <a:ext cx="299" cy="30604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41" name="直線單箭頭接點 40"/>
          <p:cNvCxnSpPr/>
          <p:nvPr/>
        </p:nvCxnSpPr>
        <p:spPr>
          <a:xfrm flipV="1">
            <a:off x="2771770" y="3429000"/>
            <a:ext cx="162000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4" name="直線單箭頭接點 43"/>
          <p:cNvCxnSpPr/>
          <p:nvPr/>
        </p:nvCxnSpPr>
        <p:spPr>
          <a:xfrm flipV="1">
            <a:off x="2771770" y="3969069"/>
            <a:ext cx="162000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5" name="直線單箭頭接點 44"/>
          <p:cNvCxnSpPr/>
          <p:nvPr/>
        </p:nvCxnSpPr>
        <p:spPr>
          <a:xfrm flipV="1">
            <a:off x="2771770" y="4509138"/>
            <a:ext cx="162000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5" name="流程圖: 程序 74"/>
          <p:cNvSpPr/>
          <p:nvPr/>
        </p:nvSpPr>
        <p:spPr>
          <a:xfrm>
            <a:off x="4391976" y="2168839"/>
            <a:ext cx="180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inputAnInteger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cxnSp>
        <p:nvCxnSpPr>
          <p:cNvPr id="77" name="直線單箭頭接點 76"/>
          <p:cNvCxnSpPr/>
          <p:nvPr/>
        </p:nvCxnSpPr>
        <p:spPr>
          <a:xfrm flipV="1">
            <a:off x="2771770" y="2348862"/>
            <a:ext cx="162000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5" name="流程圖: 程序 24"/>
          <p:cNvSpPr/>
          <p:nvPr/>
        </p:nvSpPr>
        <p:spPr>
          <a:xfrm>
            <a:off x="4391977" y="4869184"/>
            <a:ext cx="432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lIns="72000" tIns="46800" rIns="720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smtClean="0">
                <a:solidFill>
                  <a:prstClr val="black"/>
                </a:solidFill>
                <a:ea typeface="微軟正黑體"/>
              </a:rPr>
              <a:t>Reservation::</a:t>
            </a:r>
            <a:r>
              <a:rPr lang="en-US" altLang="zh-TW" sz="1400" kern="0" dirty="0" err="1" smtClean="0">
                <a:solidFill>
                  <a:prstClr val="black"/>
                </a:solidFill>
                <a:ea typeface="微軟正黑體"/>
              </a:rPr>
              <a:t>displayReservationDetails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 flipV="1">
            <a:off x="2771770" y="5049207"/>
            <a:ext cx="162000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219911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Calling Graph</a:t>
            </a:r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431471" y="1628770"/>
            <a:ext cx="468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MakingReservation</a:t>
            </a: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::</a:t>
            </a: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inputContactPersonInfo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4932044" y="2168839"/>
            <a:ext cx="288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lIns="72000" tIns="46800" rIns="720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smtClean="0">
                <a:solidFill>
                  <a:prstClr val="black"/>
                </a:solidFill>
                <a:ea typeface="微軟正黑體"/>
              </a:rPr>
              <a:t>Reservation::</a:t>
            </a:r>
            <a:r>
              <a:rPr lang="en-US" altLang="zh-TW" sz="1400" kern="0" dirty="0" err="1" smtClean="0">
                <a:solidFill>
                  <a:prstClr val="black"/>
                </a:solidFill>
                <a:ea typeface="微軟正黑體"/>
              </a:rPr>
              <a:t>setIdNumber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4932046" y="3248977"/>
            <a:ext cx="378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smtClean="0">
                <a:solidFill>
                  <a:prstClr val="black"/>
                </a:solidFill>
                <a:ea typeface="微軟正黑體"/>
              </a:rPr>
              <a:t>Reservation::</a:t>
            </a:r>
            <a:r>
              <a:rPr lang="en-US" altLang="zh-TW" sz="1400" kern="0" dirty="0" err="1" smtClean="0">
                <a:solidFill>
                  <a:prstClr val="black"/>
                </a:solidFill>
                <a:ea typeface="微軟正黑體"/>
              </a:rPr>
              <a:t>setReservationNumber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4932046" y="2708908"/>
            <a:ext cx="252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smtClean="0">
                <a:solidFill>
                  <a:prstClr val="black"/>
                </a:solidFill>
                <a:ea typeface="微軟正黑體"/>
              </a:rPr>
              <a:t>Reservation::</a:t>
            </a:r>
            <a:r>
              <a:rPr lang="en-US" altLang="zh-TW" sz="1400" kern="0" dirty="0" err="1" smtClean="0">
                <a:solidFill>
                  <a:prstClr val="black"/>
                </a:solidFill>
                <a:ea typeface="微軟正黑體"/>
              </a:rPr>
              <a:t>setPhone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2771771" y="2348862"/>
            <a:ext cx="216000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" name="直線單箭頭接點 14"/>
          <p:cNvCxnSpPr>
            <a:stCxn id="4" idx="2"/>
          </p:cNvCxnSpPr>
          <p:nvPr/>
        </p:nvCxnSpPr>
        <p:spPr>
          <a:xfrm>
            <a:off x="2771471" y="1988770"/>
            <a:ext cx="299" cy="144023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41" name="直線單箭頭接點 40"/>
          <p:cNvCxnSpPr/>
          <p:nvPr/>
        </p:nvCxnSpPr>
        <p:spPr>
          <a:xfrm flipV="1">
            <a:off x="2771771" y="2888931"/>
            <a:ext cx="216000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4" name="直線單箭頭接點 43"/>
          <p:cNvCxnSpPr/>
          <p:nvPr/>
        </p:nvCxnSpPr>
        <p:spPr>
          <a:xfrm flipV="1">
            <a:off x="2771771" y="3429000"/>
            <a:ext cx="216000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6820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Calling Graph</a:t>
            </a:r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431471" y="1628770"/>
            <a:ext cx="324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ReservationHistory</a:t>
            </a: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::execute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4211954" y="2168839"/>
            <a:ext cx="306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lIns="72000" tIns="46800" rIns="720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ea typeface="微軟正黑體"/>
              </a:rPr>
              <a:t>ReservationDatabase</a:t>
            </a:r>
            <a:r>
              <a:rPr lang="en-US" altLang="zh-TW" sz="1400" kern="0" dirty="0" smtClean="0">
                <a:solidFill>
                  <a:prstClr val="black"/>
                </a:solidFill>
                <a:ea typeface="微軟正黑體"/>
              </a:rPr>
              <a:t>::exist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4211957" y="3789046"/>
            <a:ext cx="432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ea typeface="微軟正黑體"/>
              </a:rPr>
              <a:t>ReservationDatabase</a:t>
            </a:r>
            <a:r>
              <a:rPr lang="en-US" altLang="zh-TW" sz="1400" kern="0" dirty="0" smtClean="0">
                <a:solidFill>
                  <a:prstClr val="black"/>
                </a:solidFill>
                <a:ea typeface="微軟正黑體"/>
              </a:rPr>
              <a:t>::</a:t>
            </a:r>
            <a:r>
              <a:rPr lang="en-US" altLang="zh-TW" sz="1400" kern="0" dirty="0" err="1" smtClean="0">
                <a:solidFill>
                  <a:prstClr val="black"/>
                </a:solidFill>
                <a:ea typeface="微軟正黑體"/>
              </a:rPr>
              <a:t>cancelReservation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4211956" y="2708908"/>
            <a:ext cx="450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ea typeface="微軟正黑體"/>
              </a:rPr>
              <a:t>ReservationDatabase</a:t>
            </a:r>
            <a:r>
              <a:rPr lang="en-US" altLang="zh-TW" sz="1400" kern="0" dirty="0" smtClean="0">
                <a:solidFill>
                  <a:prstClr val="black"/>
                </a:solidFill>
                <a:ea typeface="微軟正黑體"/>
              </a:rPr>
              <a:t>::</a:t>
            </a:r>
            <a:r>
              <a:rPr lang="en-US" altLang="zh-TW" sz="1400" kern="0" dirty="0" err="1" smtClean="0">
                <a:solidFill>
                  <a:prstClr val="black"/>
                </a:solidFill>
                <a:ea typeface="微軟正黑體"/>
              </a:rPr>
              <a:t>displayReservation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4211955" y="4329115"/>
            <a:ext cx="360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ea typeface="微軟正黑體"/>
              </a:rPr>
              <a:t>ReservationDatabase</a:t>
            </a:r>
            <a:r>
              <a:rPr lang="en-US" altLang="zh-TW" sz="1400" kern="0" dirty="0" smtClean="0">
                <a:solidFill>
                  <a:prstClr val="black"/>
                </a:solidFill>
                <a:ea typeface="微軟正黑體"/>
              </a:rPr>
              <a:t>::</a:t>
            </a:r>
            <a:r>
              <a:rPr lang="en-US" altLang="zh-TW" sz="1400" kern="0" dirty="0" err="1" smtClean="0">
                <a:solidFill>
                  <a:prstClr val="black"/>
                </a:solidFill>
                <a:ea typeface="微軟正黑體"/>
              </a:rPr>
              <a:t>reduceSeats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2051678" y="2348862"/>
            <a:ext cx="216000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" name="直線單箭頭接點 14"/>
          <p:cNvCxnSpPr>
            <a:stCxn id="4" idx="2"/>
          </p:cNvCxnSpPr>
          <p:nvPr/>
        </p:nvCxnSpPr>
        <p:spPr>
          <a:xfrm>
            <a:off x="2051471" y="1988770"/>
            <a:ext cx="207" cy="252036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41" name="直線單箭頭接點 40"/>
          <p:cNvCxnSpPr/>
          <p:nvPr/>
        </p:nvCxnSpPr>
        <p:spPr>
          <a:xfrm flipV="1">
            <a:off x="2051678" y="2888931"/>
            <a:ext cx="216000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4" name="直線單箭頭接點 43"/>
          <p:cNvCxnSpPr/>
          <p:nvPr/>
        </p:nvCxnSpPr>
        <p:spPr>
          <a:xfrm flipV="1">
            <a:off x="2051678" y="3429000"/>
            <a:ext cx="216000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5" name="直線單箭頭接點 44"/>
          <p:cNvCxnSpPr/>
          <p:nvPr/>
        </p:nvCxnSpPr>
        <p:spPr>
          <a:xfrm flipV="1">
            <a:off x="2051678" y="3969069"/>
            <a:ext cx="216000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5" name="流程圖: 程序 74"/>
          <p:cNvSpPr/>
          <p:nvPr/>
        </p:nvSpPr>
        <p:spPr>
          <a:xfrm>
            <a:off x="4211955" y="3248977"/>
            <a:ext cx="180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inputAnInteger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 flipV="1">
            <a:off x="2051678" y="4509138"/>
            <a:ext cx="216000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74898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Calling Graph</a:t>
            </a:r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431471" y="1628770"/>
            <a:ext cx="360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ReservationDatabase</a:t>
            </a: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::</a:t>
            </a: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reduceSeats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4211954" y="2168839"/>
            <a:ext cx="450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lIns="72000" tIns="46800" rIns="720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ReservationDatabase</a:t>
            </a: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::</a:t>
            </a: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searchReservation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4211954" y="3248977"/>
            <a:ext cx="378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Reservation</a:t>
            </a:r>
            <a:r>
              <a:rPr lang="en-US" altLang="zh-TW" sz="1400" kern="0" dirty="0" smtClean="0">
                <a:solidFill>
                  <a:prstClr val="black"/>
                </a:solidFill>
                <a:ea typeface="微軟正黑體"/>
              </a:rPr>
              <a:t>::</a:t>
            </a:r>
            <a:r>
              <a:rPr lang="en-US" altLang="zh-TW" sz="1400" kern="0" dirty="0" err="1" smtClean="0">
                <a:solidFill>
                  <a:prstClr val="black"/>
                </a:solidFill>
                <a:ea typeface="微軟正黑體"/>
              </a:rPr>
              <a:t>getConcessionTickets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4211956" y="2708908"/>
            <a:ext cx="324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Reservation::</a:t>
            </a: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getAdultTickets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4211954" y="4869184"/>
            <a:ext cx="450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ReservationDatabase</a:t>
            </a: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::</a:t>
            </a: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displayReservation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2231701" y="2348862"/>
            <a:ext cx="198000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" name="直線單箭頭接點 14"/>
          <p:cNvCxnSpPr/>
          <p:nvPr/>
        </p:nvCxnSpPr>
        <p:spPr>
          <a:xfrm>
            <a:off x="2231701" y="1988816"/>
            <a:ext cx="299" cy="30600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41" name="直線單箭頭接點 40"/>
          <p:cNvCxnSpPr/>
          <p:nvPr/>
        </p:nvCxnSpPr>
        <p:spPr>
          <a:xfrm flipV="1">
            <a:off x="2231701" y="2888931"/>
            <a:ext cx="198000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5" name="直線單箭頭接點 44"/>
          <p:cNvCxnSpPr/>
          <p:nvPr/>
        </p:nvCxnSpPr>
        <p:spPr>
          <a:xfrm flipV="1">
            <a:off x="2231698" y="3429000"/>
            <a:ext cx="198000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4" name="直線單箭頭接點 33"/>
          <p:cNvCxnSpPr/>
          <p:nvPr/>
        </p:nvCxnSpPr>
        <p:spPr>
          <a:xfrm flipV="1">
            <a:off x="2231700" y="5049207"/>
            <a:ext cx="198000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6" name="流程圖: 程序 15"/>
          <p:cNvSpPr/>
          <p:nvPr/>
        </p:nvSpPr>
        <p:spPr>
          <a:xfrm>
            <a:off x="4211954" y="4329115"/>
            <a:ext cx="378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Reservation::</a:t>
            </a: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setConcessionTickets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211956" y="3789046"/>
            <a:ext cx="324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Reservation</a:t>
            </a:r>
            <a:r>
              <a:rPr lang="en-US" altLang="zh-TW" sz="1400" kern="0" dirty="0" smtClean="0">
                <a:solidFill>
                  <a:prstClr val="black"/>
                </a:solidFill>
                <a:ea typeface="微軟正黑體"/>
              </a:rPr>
              <a:t>::</a:t>
            </a:r>
            <a:r>
              <a:rPr lang="en-US" altLang="zh-TW" sz="1400" kern="0" dirty="0" err="1" smtClean="0">
                <a:solidFill>
                  <a:prstClr val="black"/>
                </a:solidFill>
                <a:ea typeface="微軟正黑體"/>
              </a:rPr>
              <a:t>setAdultTickets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2231701" y="3969069"/>
            <a:ext cx="198000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9" name="直線單箭頭接點 18"/>
          <p:cNvCxnSpPr/>
          <p:nvPr/>
        </p:nvCxnSpPr>
        <p:spPr>
          <a:xfrm flipV="1">
            <a:off x="2231698" y="4509138"/>
            <a:ext cx="198000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33564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Calling Graph</a:t>
            </a:r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431471" y="1628770"/>
            <a:ext cx="432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SouthboundTimetable</a:t>
            </a: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::</a:t>
            </a: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trainsAvailable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5832161" y="2168839"/>
            <a:ext cx="288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lIns="72000" tIns="46800" rIns="720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Train::</a:t>
            </a: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getDepartureTimes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832161" y="4869184"/>
            <a:ext cx="252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Train::</a:t>
            </a: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getTrainNumber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5832162" y="4329115"/>
            <a:ext cx="288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Train::</a:t>
            </a: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getDepartureTimes</a:t>
            </a:r>
            <a:endParaRPr lang="en-US" altLang="zh-TW" sz="1400" kern="0" dirty="0">
              <a:solidFill>
                <a:prstClr val="black"/>
              </a:solidFill>
              <a:ea typeface="微軟正黑體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2591747" y="2348862"/>
            <a:ext cx="324000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" name="直線單箭頭接點 14"/>
          <p:cNvCxnSpPr/>
          <p:nvPr/>
        </p:nvCxnSpPr>
        <p:spPr>
          <a:xfrm>
            <a:off x="2771770" y="4149092"/>
            <a:ext cx="0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41" name="直線單箭頭接點 40"/>
          <p:cNvCxnSpPr/>
          <p:nvPr/>
        </p:nvCxnSpPr>
        <p:spPr>
          <a:xfrm flipV="1">
            <a:off x="2771770" y="4509138"/>
            <a:ext cx="306000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5" name="直線單箭頭接點 44"/>
          <p:cNvCxnSpPr/>
          <p:nvPr/>
        </p:nvCxnSpPr>
        <p:spPr>
          <a:xfrm flipV="1">
            <a:off x="2771768" y="5049207"/>
            <a:ext cx="306000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6" name="流程圖: 程序 15"/>
          <p:cNvSpPr/>
          <p:nvPr/>
        </p:nvSpPr>
        <p:spPr>
          <a:xfrm>
            <a:off x="431471" y="3789046"/>
            <a:ext cx="468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SouthboundTimetable</a:t>
            </a: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::</a:t>
            </a: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displayComingTrains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2591747" y="1988816"/>
            <a:ext cx="0" cy="36004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5868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Calling Graph</a:t>
            </a:r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431471" y="1628770"/>
            <a:ext cx="432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Reservation::</a:t>
            </a: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displayReservationDetails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4211954" y="2168839"/>
            <a:ext cx="450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lIns="72000" tIns="46800" rIns="720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SouthboundTimetable</a:t>
            </a: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::</a:t>
            </a: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getDepartureTimes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4211956" y="2708908"/>
            <a:ext cx="450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NorthboundTimetable</a:t>
            </a: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::</a:t>
            </a: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getDepartureTimes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2591747" y="2348862"/>
            <a:ext cx="162000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" name="直線單箭頭接點 14"/>
          <p:cNvCxnSpPr/>
          <p:nvPr/>
        </p:nvCxnSpPr>
        <p:spPr>
          <a:xfrm>
            <a:off x="2591747" y="1988816"/>
            <a:ext cx="0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41" name="直線單箭頭接點 40"/>
          <p:cNvCxnSpPr/>
          <p:nvPr/>
        </p:nvCxnSpPr>
        <p:spPr>
          <a:xfrm flipV="1">
            <a:off x="2591747" y="2888931"/>
            <a:ext cx="162000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82571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5">
      <a:majorFont>
        <a:latin typeface="Times New Roman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1159</TotalTime>
  <Words>133</Words>
  <Application>Microsoft Office PowerPoint</Application>
  <PresentationFormat>如螢幕大小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Lucida Console</vt:lpstr>
      <vt:lpstr>Times New Roman</vt:lpstr>
      <vt:lpstr>Office 佈景主題</vt:lpstr>
      <vt:lpstr>Assignment 13</vt:lpstr>
      <vt:lpstr>Calling Graph</vt:lpstr>
      <vt:lpstr>Calling Graph</vt:lpstr>
      <vt:lpstr>Calling Graph</vt:lpstr>
      <vt:lpstr>Calling Graph</vt:lpstr>
      <vt:lpstr>Calling Graph</vt:lpstr>
      <vt:lpstr>Calling Graph</vt:lpstr>
      <vt:lpstr>Calling 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</cp:lastModifiedBy>
  <cp:revision>104</cp:revision>
  <dcterms:created xsi:type="dcterms:W3CDTF">2014-05-04T13:01:21Z</dcterms:created>
  <dcterms:modified xsi:type="dcterms:W3CDTF">2020-06-08T04:46:52Z</dcterms:modified>
</cp:coreProperties>
</file>