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220" r:id="rId3"/>
    <p:sldId id="1221" r:id="rId4"/>
    <p:sldId id="1206" r:id="rId5"/>
    <p:sldId id="1208" r:id="rId6"/>
    <p:sldId id="1205" r:id="rId7"/>
    <p:sldId id="1207" r:id="rId8"/>
    <p:sldId id="1209" r:id="rId9"/>
    <p:sldId id="1194" r:id="rId10"/>
    <p:sldId id="1195" r:id="rId11"/>
    <p:sldId id="1196" r:id="rId12"/>
    <p:sldId id="1197" r:id="rId13"/>
    <p:sldId id="1198" r:id="rId14"/>
    <p:sldId id="1199" r:id="rId15"/>
    <p:sldId id="1200" r:id="rId16"/>
    <p:sldId id="1201" r:id="rId17"/>
    <p:sldId id="1202" r:id="rId18"/>
    <p:sldId id="1222" r:id="rId19"/>
    <p:sldId id="1223" r:id="rId20"/>
    <p:sldId id="1224" r:id="rId21"/>
    <p:sldId id="1204" r:id="rId22"/>
    <p:sldId id="1203" r:id="rId23"/>
    <p:sldId id="1176" r:id="rId24"/>
    <p:sldId id="1177" r:id="rId25"/>
    <p:sldId id="1210" r:id="rId26"/>
    <p:sldId id="1211" r:id="rId27"/>
    <p:sldId id="1212" r:id="rId28"/>
    <p:sldId id="1213" r:id="rId29"/>
    <p:sldId id="1214" r:id="rId30"/>
    <p:sldId id="1216" r:id="rId31"/>
    <p:sldId id="121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00"/>
    <a:srgbClr val="FFCCFF"/>
    <a:srgbClr val="0080FF"/>
    <a:srgbClr val="00B0F0"/>
    <a:srgbClr val="0000FF"/>
    <a:srgbClr val="66CCFF"/>
    <a:srgbClr val="85DFFF"/>
    <a:srgbClr val="FFC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88" d="100"/>
          <a:sy n="88" d="100"/>
        </p:scale>
        <p:origin x="115" y="6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660851" cy="180023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14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4618"/>
              </p:ext>
            </p:extLst>
          </p:nvPr>
        </p:nvGraphicFramePr>
        <p:xfrm>
          <a:off x="2051678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691632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38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871655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158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79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660851" cy="180023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0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38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1129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34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26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555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34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465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8608"/>
            <a:ext cx="8281059" cy="6300805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~string()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72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0186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683514" y="2528885"/>
            <a:ext cx="7776972" cy="1800230"/>
          </a:xfrm>
        </p:spPr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does resize change </a:t>
            </a:r>
            <a:r>
              <a:rPr lang="en-US" altLang="zh-TW" dirty="0"/>
              <a:t>the </a:t>
            </a:r>
            <a:r>
              <a:rPr lang="en-US" altLang="zh-TW" dirty="0" smtClean="0"/>
              <a:t>capacity of a string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55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14578"/>
              </p:ext>
            </p:extLst>
          </p:nvPr>
        </p:nvGraphicFramePr>
        <p:xfrm>
          <a:off x="3491862" y="548632"/>
          <a:ext cx="468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5482973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Original 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New 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245068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7950362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1621535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136374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899916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5986300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788811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41521496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462283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7755218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175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86120199"/>
                  </a:ext>
                </a:extLst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91517" y="1988816"/>
            <a:ext cx="2160277" cy="36003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3995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01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348862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348862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6" y="4509138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8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41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348862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348862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spc="330" dirty="0" err="1" smtClean="0">
                <a:solidFill>
                  <a:prstClr val="black"/>
                </a:solidFill>
              </a:rPr>
              <a:t>xonzhsspmk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err="1" smtClean="0">
                <a:solidFill>
                  <a:prstClr val="black"/>
                </a:solidFill>
              </a:rPr>
              <a:t>0</a:t>
            </a:r>
            <a:r>
              <a:rPr lang="en-US" altLang="zh-TW" sz="1600" spc="330" dirty="0" err="1" smtClean="0">
                <a:solidFill>
                  <a:prstClr val="black"/>
                </a:solidFill>
              </a:rPr>
              <a:t>lnlfd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6" y="4509138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8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31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94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528885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2168839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888931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528885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5229230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558927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558927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558927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96956"/>
              </p:ext>
            </p:extLst>
          </p:nvPr>
        </p:nvGraphicFramePr>
        <p:xfrm>
          <a:off x="2051678" y="522922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4149092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4509138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8870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528885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5229230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558927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558927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558927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2556"/>
              </p:ext>
            </p:extLst>
          </p:nvPr>
        </p:nvGraphicFramePr>
        <p:xfrm>
          <a:off x="2051678" y="522922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4149092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4509138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1691632" y="2168839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2888929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092" y="252888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2888929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72230" y="252888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5112069" y="288892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32250"/>
              </p:ext>
            </p:extLst>
          </p:nvPr>
        </p:nvGraphicFramePr>
        <p:xfrm>
          <a:off x="2051678" y="2528883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691632" y="144874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1871655" y="1808793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48626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3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368609"/>
            <a:ext cx="8281059" cy="612078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element(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element(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front()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front()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back()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back()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c_str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noexcept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Bxty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storage for small buffer or pointer to larger one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current length of 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current storage reserved for 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02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288893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2528885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324897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324897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324897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2910"/>
              </p:ext>
            </p:extLst>
          </p:nvPr>
        </p:nvGraphicFramePr>
        <p:xfrm>
          <a:off x="2051678" y="288892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180879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2168839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82027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288893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2528885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324897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324897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324897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2910"/>
              </p:ext>
            </p:extLst>
          </p:nvPr>
        </p:nvGraphicFramePr>
        <p:xfrm>
          <a:off x="2051678" y="288892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180879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30" dirty="0" err="1" smtClean="0">
                <a:solidFill>
                  <a:prstClr val="black"/>
                </a:solidFill>
              </a:rPr>
              <a:t>phqghumeaylnlfd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err="1" smtClean="0">
                <a:solidFill>
                  <a:prstClr val="black"/>
                </a:solidFill>
              </a:rPr>
              <a:t>0</a:t>
            </a:r>
            <a:r>
              <a:rPr lang="en-US" altLang="zh-TW" sz="1600" spc="380" dirty="0" err="1" smtClean="0">
                <a:solidFill>
                  <a:prstClr val="black"/>
                </a:solidFill>
              </a:rPr>
              <a:t>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2168839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22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7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1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32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15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00324"/>
              </p:ext>
            </p:extLst>
          </p:nvPr>
        </p:nvGraphicFramePr>
        <p:xfrm>
          <a:off x="2051678" y="4869184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360902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3969069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233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03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12826</TotalTime>
  <Words>1228</Words>
  <Application>Microsoft Office PowerPoint</Application>
  <PresentationFormat>如螢幕大小 (4:3)</PresentationFormat>
  <Paragraphs>349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Assignment 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resize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does resize change the capacity of a string ?</vt:lpstr>
      <vt:lpstr>PowerPoint 簡報</vt:lpstr>
      <vt:lpstr>assign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726</cp:revision>
  <dcterms:created xsi:type="dcterms:W3CDTF">2013-03-13T12:22:18Z</dcterms:created>
  <dcterms:modified xsi:type="dcterms:W3CDTF">2020-03-07T08:50:30Z</dcterms:modified>
</cp:coreProperties>
</file>