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9" r:id="rId2"/>
    <p:sldId id="594" r:id="rId3"/>
    <p:sldId id="595" r:id="rId4"/>
    <p:sldId id="314" r:id="rId5"/>
    <p:sldId id="550" r:id="rId6"/>
    <p:sldId id="555" r:id="rId7"/>
    <p:sldId id="554" r:id="rId8"/>
    <p:sldId id="553" r:id="rId9"/>
    <p:sldId id="552" r:id="rId10"/>
    <p:sldId id="404" r:id="rId11"/>
    <p:sldId id="556" r:id="rId12"/>
    <p:sldId id="557" r:id="rId13"/>
    <p:sldId id="558" r:id="rId14"/>
    <p:sldId id="560" r:id="rId15"/>
    <p:sldId id="561" r:id="rId16"/>
    <p:sldId id="562" r:id="rId17"/>
    <p:sldId id="563" r:id="rId18"/>
    <p:sldId id="564" r:id="rId19"/>
    <p:sldId id="565" r:id="rId20"/>
    <p:sldId id="566" r:id="rId21"/>
    <p:sldId id="567" r:id="rId22"/>
    <p:sldId id="336" r:id="rId23"/>
    <p:sldId id="318" r:id="rId24"/>
    <p:sldId id="319" r:id="rId25"/>
    <p:sldId id="419" r:id="rId26"/>
    <p:sldId id="425" r:id="rId27"/>
    <p:sldId id="571" r:id="rId28"/>
    <p:sldId id="572" r:id="rId29"/>
    <p:sldId id="573" r:id="rId30"/>
    <p:sldId id="574" r:id="rId31"/>
    <p:sldId id="575" r:id="rId32"/>
    <p:sldId id="576" r:id="rId33"/>
    <p:sldId id="577" r:id="rId34"/>
    <p:sldId id="578" r:id="rId35"/>
    <p:sldId id="493" r:id="rId36"/>
    <p:sldId id="579" r:id="rId37"/>
    <p:sldId id="580" r:id="rId38"/>
    <p:sldId id="581" r:id="rId39"/>
    <p:sldId id="582" r:id="rId40"/>
    <p:sldId id="583" r:id="rId41"/>
    <p:sldId id="584" r:id="rId42"/>
    <p:sldId id="585" r:id="rId43"/>
    <p:sldId id="435" r:id="rId44"/>
    <p:sldId id="586" r:id="rId45"/>
    <p:sldId id="587" r:id="rId46"/>
    <p:sldId id="588" r:id="rId47"/>
    <p:sldId id="589" r:id="rId48"/>
    <p:sldId id="590" r:id="rId49"/>
    <p:sldId id="591" r:id="rId50"/>
    <p:sldId id="592" r:id="rId51"/>
    <p:sldId id="593" r:id="rId5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CCFF"/>
    <a:srgbClr val="FFC000"/>
    <a:srgbClr val="85DFFF"/>
    <a:srgbClr val="92D050"/>
    <a:srgbClr val="00B050"/>
    <a:srgbClr val="006600"/>
    <a:srgbClr val="5DD5FF"/>
    <a:srgbClr val="FFCC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74" autoAdjust="0"/>
    <p:restoredTop sz="94660"/>
  </p:normalViewPr>
  <p:slideViewPr>
    <p:cSldViewPr showGuides="1">
      <p:cViewPr varScale="1">
        <p:scale>
          <a:sx n="80" d="100"/>
          <a:sy n="80" d="100"/>
        </p:scale>
        <p:origin x="125" y="77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760721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40" y="548632"/>
            <a:ext cx="7200920" cy="5580713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vector();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vector(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vector(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~vector();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assign(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resize(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newSize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clear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9923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40" y="548640"/>
            <a:ext cx="3600459" cy="2340292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 vector::begin()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 vector::end()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550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580713" cy="198025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convert( vector &amp;v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v.size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it1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 smtClean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!=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--it1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552253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37223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84" y="368609"/>
            <a:ext cx="2700345" cy="23402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6372230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231701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2051678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49856"/>
              </p:ext>
            </p:extLst>
          </p:nvPr>
        </p:nvGraphicFramePr>
        <p:xfrm>
          <a:off x="6012184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350777"/>
              </p:ext>
            </p:extLst>
          </p:nvPr>
        </p:nvGraphicFramePr>
        <p:xfrm>
          <a:off x="2771770" y="4689161"/>
          <a:ext cx="3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流程圖: 程序 67"/>
          <p:cNvSpPr/>
          <p:nvPr/>
        </p:nvSpPr>
        <p:spPr>
          <a:xfrm>
            <a:off x="1151563" y="2888931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051678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1471" y="3429000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1331586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9174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9" name="流程圖: 程序 48"/>
          <p:cNvSpPr/>
          <p:nvPr/>
        </p:nvSpPr>
        <p:spPr>
          <a:xfrm>
            <a:off x="133158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9163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2" name="流程圖: 程序 51"/>
          <p:cNvSpPr/>
          <p:nvPr/>
        </p:nvSpPr>
        <p:spPr>
          <a:xfrm>
            <a:off x="223170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2951793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0" name="直線單箭頭接點 59"/>
          <p:cNvCxnSpPr/>
          <p:nvPr/>
        </p:nvCxnSpPr>
        <p:spPr>
          <a:xfrm flipH="1">
            <a:off x="2591747" y="3969072"/>
            <a:ext cx="180028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2" name="直線單箭頭接點 71"/>
          <p:cNvCxnSpPr/>
          <p:nvPr/>
        </p:nvCxnSpPr>
        <p:spPr>
          <a:xfrm>
            <a:off x="1871659" y="3969070"/>
            <a:ext cx="720088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55" name="流程圖: 程序 54"/>
          <p:cNvSpPr/>
          <p:nvPr/>
        </p:nvSpPr>
        <p:spPr>
          <a:xfrm>
            <a:off x="5652138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2" name="流程圖: 程序 61"/>
          <p:cNvSpPr/>
          <p:nvPr/>
        </p:nvSpPr>
        <p:spPr>
          <a:xfrm>
            <a:off x="745236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912299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4" name="流程圖: 程序 63"/>
          <p:cNvSpPr/>
          <p:nvPr/>
        </p:nvSpPr>
        <p:spPr>
          <a:xfrm>
            <a:off x="565213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01218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81241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3" name="流程圖: 程序 72"/>
          <p:cNvSpPr/>
          <p:nvPr/>
        </p:nvSpPr>
        <p:spPr>
          <a:xfrm>
            <a:off x="6552253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H="1">
            <a:off x="7272345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5" name="直線單箭頭接點 74"/>
          <p:cNvCxnSpPr/>
          <p:nvPr/>
        </p:nvCxnSpPr>
        <p:spPr>
          <a:xfrm flipH="1">
            <a:off x="5832161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6" name="直線單箭頭接點 75"/>
          <p:cNvCxnSpPr/>
          <p:nvPr/>
        </p:nvCxnSpPr>
        <p:spPr>
          <a:xfrm flipH="1">
            <a:off x="5832161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047603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580713" cy="198025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convert( vector &amp;v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v.size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it1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 smtClean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!=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--it1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552253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37223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84" y="368609"/>
            <a:ext cx="2700345" cy="23402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6372230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231701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2051678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49856"/>
              </p:ext>
            </p:extLst>
          </p:nvPr>
        </p:nvGraphicFramePr>
        <p:xfrm>
          <a:off x="6012184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115517"/>
              </p:ext>
            </p:extLst>
          </p:nvPr>
        </p:nvGraphicFramePr>
        <p:xfrm>
          <a:off x="1691632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流程圖: 程序 67"/>
          <p:cNvSpPr/>
          <p:nvPr/>
        </p:nvSpPr>
        <p:spPr>
          <a:xfrm>
            <a:off x="1151563" y="2888931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051678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1471" y="3429000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1331586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9174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9" name="流程圖: 程序 48"/>
          <p:cNvSpPr/>
          <p:nvPr/>
        </p:nvSpPr>
        <p:spPr>
          <a:xfrm>
            <a:off x="133158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9163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2" name="流程圖: 程序 51"/>
          <p:cNvSpPr/>
          <p:nvPr/>
        </p:nvSpPr>
        <p:spPr>
          <a:xfrm>
            <a:off x="223170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2951793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0" name="直線單箭頭接點 59"/>
          <p:cNvCxnSpPr/>
          <p:nvPr/>
        </p:nvCxnSpPr>
        <p:spPr>
          <a:xfrm flipH="1">
            <a:off x="1511609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2" name="直線單箭頭接點 71"/>
          <p:cNvCxnSpPr/>
          <p:nvPr/>
        </p:nvCxnSpPr>
        <p:spPr>
          <a:xfrm flipH="1">
            <a:off x="1511609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55" name="流程圖: 程序 54"/>
          <p:cNvSpPr/>
          <p:nvPr/>
        </p:nvSpPr>
        <p:spPr>
          <a:xfrm>
            <a:off x="5652138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2" name="流程圖: 程序 61"/>
          <p:cNvSpPr/>
          <p:nvPr/>
        </p:nvSpPr>
        <p:spPr>
          <a:xfrm>
            <a:off x="745236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912299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4" name="流程圖: 程序 63"/>
          <p:cNvSpPr/>
          <p:nvPr/>
        </p:nvSpPr>
        <p:spPr>
          <a:xfrm>
            <a:off x="565213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01218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81241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3" name="流程圖: 程序 72"/>
          <p:cNvSpPr/>
          <p:nvPr/>
        </p:nvSpPr>
        <p:spPr>
          <a:xfrm>
            <a:off x="6552253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H="1">
            <a:off x="7272345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5" name="直線單箭頭接點 74"/>
          <p:cNvCxnSpPr/>
          <p:nvPr/>
        </p:nvCxnSpPr>
        <p:spPr>
          <a:xfrm flipH="1">
            <a:off x="5832161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6" name="直線單箭頭接點 75"/>
          <p:cNvCxnSpPr/>
          <p:nvPr/>
        </p:nvCxnSpPr>
        <p:spPr>
          <a:xfrm flipH="1">
            <a:off x="5832161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609370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580713" cy="198025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convert( vector &amp;v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v.size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it1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 smtClean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!=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--it1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552253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6732276" y="5409253"/>
            <a:ext cx="540069" cy="54006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文字方塊 37"/>
          <p:cNvSpPr txBox="1"/>
          <p:nvPr/>
        </p:nvSpPr>
        <p:spPr>
          <a:xfrm>
            <a:off x="637223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84" y="368609"/>
            <a:ext cx="2700345" cy="23402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6372230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231701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2051678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H="1" flipV="1">
            <a:off x="1871655" y="5409253"/>
            <a:ext cx="540069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49856"/>
              </p:ext>
            </p:extLst>
          </p:nvPr>
        </p:nvGraphicFramePr>
        <p:xfrm>
          <a:off x="6012184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115517"/>
              </p:ext>
            </p:extLst>
          </p:nvPr>
        </p:nvGraphicFramePr>
        <p:xfrm>
          <a:off x="1691632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流程圖: 程序 67"/>
          <p:cNvSpPr/>
          <p:nvPr/>
        </p:nvSpPr>
        <p:spPr>
          <a:xfrm>
            <a:off x="1151563" y="2888931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051678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1471" y="3429000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1331586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9174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9" name="流程圖: 程序 48"/>
          <p:cNvSpPr/>
          <p:nvPr/>
        </p:nvSpPr>
        <p:spPr>
          <a:xfrm>
            <a:off x="133158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9163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2" name="流程圖: 程序 51"/>
          <p:cNvSpPr/>
          <p:nvPr/>
        </p:nvSpPr>
        <p:spPr>
          <a:xfrm>
            <a:off x="223170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2951793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0" name="直線單箭頭接點 59"/>
          <p:cNvCxnSpPr/>
          <p:nvPr/>
        </p:nvCxnSpPr>
        <p:spPr>
          <a:xfrm flipH="1">
            <a:off x="1511609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2" name="直線單箭頭接點 71"/>
          <p:cNvCxnSpPr/>
          <p:nvPr/>
        </p:nvCxnSpPr>
        <p:spPr>
          <a:xfrm flipH="1">
            <a:off x="1511609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55" name="流程圖: 程序 54"/>
          <p:cNvSpPr/>
          <p:nvPr/>
        </p:nvSpPr>
        <p:spPr>
          <a:xfrm>
            <a:off x="5652138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2" name="流程圖: 程序 61"/>
          <p:cNvSpPr/>
          <p:nvPr/>
        </p:nvSpPr>
        <p:spPr>
          <a:xfrm>
            <a:off x="745236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912299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4" name="流程圖: 程序 63"/>
          <p:cNvSpPr/>
          <p:nvPr/>
        </p:nvSpPr>
        <p:spPr>
          <a:xfrm>
            <a:off x="565213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01218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81241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3" name="流程圖: 程序 72"/>
          <p:cNvSpPr/>
          <p:nvPr/>
        </p:nvSpPr>
        <p:spPr>
          <a:xfrm>
            <a:off x="6552253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H="1">
            <a:off x="7272345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5" name="直線單箭頭接點 74"/>
          <p:cNvCxnSpPr/>
          <p:nvPr/>
        </p:nvCxnSpPr>
        <p:spPr>
          <a:xfrm flipH="1">
            <a:off x="5832161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6" name="直線單箭頭接點 75"/>
          <p:cNvCxnSpPr/>
          <p:nvPr/>
        </p:nvCxnSpPr>
        <p:spPr>
          <a:xfrm flipH="1">
            <a:off x="5832161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188953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580713" cy="198025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convert( vector &amp;v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v.size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it1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 smtClean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!=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--it1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552253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6732276" y="5409253"/>
            <a:ext cx="540069" cy="54006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文字方塊 37"/>
          <p:cNvSpPr txBox="1"/>
          <p:nvPr/>
        </p:nvSpPr>
        <p:spPr>
          <a:xfrm>
            <a:off x="637223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84" y="368609"/>
            <a:ext cx="2700345" cy="23402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6372230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231701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2051678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H="1" flipV="1">
            <a:off x="1871655" y="5409253"/>
            <a:ext cx="540069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49856"/>
              </p:ext>
            </p:extLst>
          </p:nvPr>
        </p:nvGraphicFramePr>
        <p:xfrm>
          <a:off x="6012184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589209"/>
              </p:ext>
            </p:extLst>
          </p:nvPr>
        </p:nvGraphicFramePr>
        <p:xfrm>
          <a:off x="1691632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流程圖: 程序 67"/>
          <p:cNvSpPr/>
          <p:nvPr/>
        </p:nvSpPr>
        <p:spPr>
          <a:xfrm>
            <a:off x="1151563" y="2888931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051678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1471" y="3429000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1331586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9174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9" name="流程圖: 程序 48"/>
          <p:cNvSpPr/>
          <p:nvPr/>
        </p:nvSpPr>
        <p:spPr>
          <a:xfrm>
            <a:off x="133158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9163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2" name="流程圖: 程序 51"/>
          <p:cNvSpPr/>
          <p:nvPr/>
        </p:nvSpPr>
        <p:spPr>
          <a:xfrm>
            <a:off x="223170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2951793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0" name="直線單箭頭接點 59"/>
          <p:cNvCxnSpPr/>
          <p:nvPr/>
        </p:nvCxnSpPr>
        <p:spPr>
          <a:xfrm flipH="1">
            <a:off x="1511609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2" name="直線單箭頭接點 71"/>
          <p:cNvCxnSpPr/>
          <p:nvPr/>
        </p:nvCxnSpPr>
        <p:spPr>
          <a:xfrm flipH="1">
            <a:off x="1511609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55" name="流程圖: 程序 54"/>
          <p:cNvSpPr/>
          <p:nvPr/>
        </p:nvSpPr>
        <p:spPr>
          <a:xfrm>
            <a:off x="5652138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2" name="流程圖: 程序 61"/>
          <p:cNvSpPr/>
          <p:nvPr/>
        </p:nvSpPr>
        <p:spPr>
          <a:xfrm>
            <a:off x="745236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912299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4" name="流程圖: 程序 63"/>
          <p:cNvSpPr/>
          <p:nvPr/>
        </p:nvSpPr>
        <p:spPr>
          <a:xfrm>
            <a:off x="565213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01218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81241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3" name="流程圖: 程序 72"/>
          <p:cNvSpPr/>
          <p:nvPr/>
        </p:nvSpPr>
        <p:spPr>
          <a:xfrm>
            <a:off x="6552253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H="1">
            <a:off x="7272345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5" name="直線單箭頭接點 74"/>
          <p:cNvCxnSpPr/>
          <p:nvPr/>
        </p:nvCxnSpPr>
        <p:spPr>
          <a:xfrm flipH="1">
            <a:off x="5832161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6" name="直線單箭頭接點 75"/>
          <p:cNvCxnSpPr/>
          <p:nvPr/>
        </p:nvCxnSpPr>
        <p:spPr>
          <a:xfrm flipH="1">
            <a:off x="5832161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552343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580713" cy="198025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convert( vector &amp;v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v.size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it1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 smtClean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!=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--it1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552253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6732276" y="5409253"/>
            <a:ext cx="180023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文字方塊 37"/>
          <p:cNvSpPr txBox="1"/>
          <p:nvPr/>
        </p:nvSpPr>
        <p:spPr>
          <a:xfrm>
            <a:off x="637223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84" y="368609"/>
            <a:ext cx="2700345" cy="23402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6372230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231701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2051678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H="1" flipV="1">
            <a:off x="2231701" y="5409253"/>
            <a:ext cx="180024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49856"/>
              </p:ext>
            </p:extLst>
          </p:nvPr>
        </p:nvGraphicFramePr>
        <p:xfrm>
          <a:off x="6012184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589209"/>
              </p:ext>
            </p:extLst>
          </p:nvPr>
        </p:nvGraphicFramePr>
        <p:xfrm>
          <a:off x="1691632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流程圖: 程序 67"/>
          <p:cNvSpPr/>
          <p:nvPr/>
        </p:nvSpPr>
        <p:spPr>
          <a:xfrm>
            <a:off x="1151563" y="2888931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051678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1471" y="3429000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1331586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9174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9" name="流程圖: 程序 48"/>
          <p:cNvSpPr/>
          <p:nvPr/>
        </p:nvSpPr>
        <p:spPr>
          <a:xfrm>
            <a:off x="133158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9163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2" name="流程圖: 程序 51"/>
          <p:cNvSpPr/>
          <p:nvPr/>
        </p:nvSpPr>
        <p:spPr>
          <a:xfrm>
            <a:off x="223170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2951793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0" name="直線單箭頭接點 59"/>
          <p:cNvCxnSpPr/>
          <p:nvPr/>
        </p:nvCxnSpPr>
        <p:spPr>
          <a:xfrm flipH="1">
            <a:off x="1511609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2" name="直線單箭頭接點 71"/>
          <p:cNvCxnSpPr/>
          <p:nvPr/>
        </p:nvCxnSpPr>
        <p:spPr>
          <a:xfrm flipH="1">
            <a:off x="1511609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55" name="流程圖: 程序 54"/>
          <p:cNvSpPr/>
          <p:nvPr/>
        </p:nvSpPr>
        <p:spPr>
          <a:xfrm>
            <a:off x="5652138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2" name="流程圖: 程序 61"/>
          <p:cNvSpPr/>
          <p:nvPr/>
        </p:nvSpPr>
        <p:spPr>
          <a:xfrm>
            <a:off x="745236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912299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4" name="流程圖: 程序 63"/>
          <p:cNvSpPr/>
          <p:nvPr/>
        </p:nvSpPr>
        <p:spPr>
          <a:xfrm>
            <a:off x="565213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01218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81241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3" name="流程圖: 程序 72"/>
          <p:cNvSpPr/>
          <p:nvPr/>
        </p:nvSpPr>
        <p:spPr>
          <a:xfrm>
            <a:off x="6552253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H="1">
            <a:off x="7272345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5" name="直線單箭頭接點 74"/>
          <p:cNvCxnSpPr/>
          <p:nvPr/>
        </p:nvCxnSpPr>
        <p:spPr>
          <a:xfrm flipH="1">
            <a:off x="5832161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6" name="直線單箭頭接點 75"/>
          <p:cNvCxnSpPr/>
          <p:nvPr/>
        </p:nvCxnSpPr>
        <p:spPr>
          <a:xfrm flipH="1">
            <a:off x="5832161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040997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580713" cy="198025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convert( vector &amp;v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v.size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it1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 smtClean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!=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--it1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552253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6732276" y="5409253"/>
            <a:ext cx="180023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文字方塊 37"/>
          <p:cNvSpPr txBox="1"/>
          <p:nvPr/>
        </p:nvSpPr>
        <p:spPr>
          <a:xfrm>
            <a:off x="637223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84" y="368609"/>
            <a:ext cx="2700345" cy="23402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6372230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231701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2051678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H="1" flipV="1">
            <a:off x="2231701" y="5409253"/>
            <a:ext cx="180024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49856"/>
              </p:ext>
            </p:extLst>
          </p:nvPr>
        </p:nvGraphicFramePr>
        <p:xfrm>
          <a:off x="6012184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456675"/>
              </p:ext>
            </p:extLst>
          </p:nvPr>
        </p:nvGraphicFramePr>
        <p:xfrm>
          <a:off x="1691632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流程圖: 程序 67"/>
          <p:cNvSpPr/>
          <p:nvPr/>
        </p:nvSpPr>
        <p:spPr>
          <a:xfrm>
            <a:off x="1151563" y="2888931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051678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1471" y="3429000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1331586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9174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9" name="流程圖: 程序 48"/>
          <p:cNvSpPr/>
          <p:nvPr/>
        </p:nvSpPr>
        <p:spPr>
          <a:xfrm>
            <a:off x="133158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9163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2" name="流程圖: 程序 51"/>
          <p:cNvSpPr/>
          <p:nvPr/>
        </p:nvSpPr>
        <p:spPr>
          <a:xfrm>
            <a:off x="223170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2951793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0" name="直線單箭頭接點 59"/>
          <p:cNvCxnSpPr/>
          <p:nvPr/>
        </p:nvCxnSpPr>
        <p:spPr>
          <a:xfrm flipH="1">
            <a:off x="1511609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2" name="直線單箭頭接點 71"/>
          <p:cNvCxnSpPr/>
          <p:nvPr/>
        </p:nvCxnSpPr>
        <p:spPr>
          <a:xfrm flipH="1">
            <a:off x="1511609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55" name="流程圖: 程序 54"/>
          <p:cNvSpPr/>
          <p:nvPr/>
        </p:nvSpPr>
        <p:spPr>
          <a:xfrm>
            <a:off x="5652138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2" name="流程圖: 程序 61"/>
          <p:cNvSpPr/>
          <p:nvPr/>
        </p:nvSpPr>
        <p:spPr>
          <a:xfrm>
            <a:off x="745236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912299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4" name="流程圖: 程序 63"/>
          <p:cNvSpPr/>
          <p:nvPr/>
        </p:nvSpPr>
        <p:spPr>
          <a:xfrm>
            <a:off x="565213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01218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81241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3" name="流程圖: 程序 72"/>
          <p:cNvSpPr/>
          <p:nvPr/>
        </p:nvSpPr>
        <p:spPr>
          <a:xfrm>
            <a:off x="6552253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H="1">
            <a:off x="7272345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5" name="直線單箭頭接點 74"/>
          <p:cNvCxnSpPr/>
          <p:nvPr/>
        </p:nvCxnSpPr>
        <p:spPr>
          <a:xfrm flipH="1">
            <a:off x="5832161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6" name="直線單箭頭接點 75"/>
          <p:cNvCxnSpPr/>
          <p:nvPr/>
        </p:nvCxnSpPr>
        <p:spPr>
          <a:xfrm flipH="1">
            <a:off x="5832161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78504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580713" cy="198025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convert( vector &amp;v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v.size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it1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 smtClean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!=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--it1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552253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6552253" y="5409253"/>
            <a:ext cx="180023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文字方塊 37"/>
          <p:cNvSpPr txBox="1"/>
          <p:nvPr/>
        </p:nvSpPr>
        <p:spPr>
          <a:xfrm>
            <a:off x="637223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84" y="368609"/>
            <a:ext cx="2700345" cy="23402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6372230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231701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2051678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2411725" y="5409253"/>
            <a:ext cx="180022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49856"/>
              </p:ext>
            </p:extLst>
          </p:nvPr>
        </p:nvGraphicFramePr>
        <p:xfrm>
          <a:off x="6012184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456675"/>
              </p:ext>
            </p:extLst>
          </p:nvPr>
        </p:nvGraphicFramePr>
        <p:xfrm>
          <a:off x="1691632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流程圖: 程序 67"/>
          <p:cNvSpPr/>
          <p:nvPr/>
        </p:nvSpPr>
        <p:spPr>
          <a:xfrm>
            <a:off x="1151563" y="2888931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051678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1471" y="3429000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1331586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9174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9" name="流程圖: 程序 48"/>
          <p:cNvSpPr/>
          <p:nvPr/>
        </p:nvSpPr>
        <p:spPr>
          <a:xfrm>
            <a:off x="133158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9163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2" name="流程圖: 程序 51"/>
          <p:cNvSpPr/>
          <p:nvPr/>
        </p:nvSpPr>
        <p:spPr>
          <a:xfrm>
            <a:off x="223170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2951793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0" name="直線單箭頭接點 59"/>
          <p:cNvCxnSpPr/>
          <p:nvPr/>
        </p:nvCxnSpPr>
        <p:spPr>
          <a:xfrm flipH="1">
            <a:off x="1511609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2" name="直線單箭頭接點 71"/>
          <p:cNvCxnSpPr/>
          <p:nvPr/>
        </p:nvCxnSpPr>
        <p:spPr>
          <a:xfrm flipH="1">
            <a:off x="1511609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55" name="流程圖: 程序 54"/>
          <p:cNvSpPr/>
          <p:nvPr/>
        </p:nvSpPr>
        <p:spPr>
          <a:xfrm>
            <a:off x="5652138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2" name="流程圖: 程序 61"/>
          <p:cNvSpPr/>
          <p:nvPr/>
        </p:nvSpPr>
        <p:spPr>
          <a:xfrm>
            <a:off x="745236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912299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4" name="流程圖: 程序 63"/>
          <p:cNvSpPr/>
          <p:nvPr/>
        </p:nvSpPr>
        <p:spPr>
          <a:xfrm>
            <a:off x="565213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01218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81241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3" name="流程圖: 程序 72"/>
          <p:cNvSpPr/>
          <p:nvPr/>
        </p:nvSpPr>
        <p:spPr>
          <a:xfrm>
            <a:off x="6552253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H="1">
            <a:off x="7272345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5" name="直線單箭頭接點 74"/>
          <p:cNvCxnSpPr/>
          <p:nvPr/>
        </p:nvCxnSpPr>
        <p:spPr>
          <a:xfrm flipH="1">
            <a:off x="5832161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6" name="直線單箭頭接點 75"/>
          <p:cNvCxnSpPr/>
          <p:nvPr/>
        </p:nvCxnSpPr>
        <p:spPr>
          <a:xfrm flipH="1">
            <a:off x="5832161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867607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580713" cy="198025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convert( vector &amp;v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v.size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it1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 smtClean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!=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--it1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552253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6552253" y="5409253"/>
            <a:ext cx="180023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文字方塊 37"/>
          <p:cNvSpPr txBox="1"/>
          <p:nvPr/>
        </p:nvSpPr>
        <p:spPr>
          <a:xfrm>
            <a:off x="637223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84" y="368609"/>
            <a:ext cx="2700345" cy="23402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6372230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231701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2051678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2411725" y="5409253"/>
            <a:ext cx="180022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49856"/>
              </p:ext>
            </p:extLst>
          </p:nvPr>
        </p:nvGraphicFramePr>
        <p:xfrm>
          <a:off x="6012184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273827"/>
              </p:ext>
            </p:extLst>
          </p:nvPr>
        </p:nvGraphicFramePr>
        <p:xfrm>
          <a:off x="1691632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流程圖: 程序 67"/>
          <p:cNvSpPr/>
          <p:nvPr/>
        </p:nvSpPr>
        <p:spPr>
          <a:xfrm>
            <a:off x="1151563" y="2888931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051678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1471" y="3429000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1331586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9174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9" name="流程圖: 程序 48"/>
          <p:cNvSpPr/>
          <p:nvPr/>
        </p:nvSpPr>
        <p:spPr>
          <a:xfrm>
            <a:off x="133158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9163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2" name="流程圖: 程序 51"/>
          <p:cNvSpPr/>
          <p:nvPr/>
        </p:nvSpPr>
        <p:spPr>
          <a:xfrm>
            <a:off x="223170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2951793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0" name="直線單箭頭接點 59"/>
          <p:cNvCxnSpPr/>
          <p:nvPr/>
        </p:nvCxnSpPr>
        <p:spPr>
          <a:xfrm flipH="1">
            <a:off x="1511609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2" name="直線單箭頭接點 71"/>
          <p:cNvCxnSpPr/>
          <p:nvPr/>
        </p:nvCxnSpPr>
        <p:spPr>
          <a:xfrm flipH="1">
            <a:off x="1511609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55" name="流程圖: 程序 54"/>
          <p:cNvSpPr/>
          <p:nvPr/>
        </p:nvSpPr>
        <p:spPr>
          <a:xfrm>
            <a:off x="5652138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2" name="流程圖: 程序 61"/>
          <p:cNvSpPr/>
          <p:nvPr/>
        </p:nvSpPr>
        <p:spPr>
          <a:xfrm>
            <a:off x="745236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912299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4" name="流程圖: 程序 63"/>
          <p:cNvSpPr/>
          <p:nvPr/>
        </p:nvSpPr>
        <p:spPr>
          <a:xfrm>
            <a:off x="565213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01218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81241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3" name="流程圖: 程序 72"/>
          <p:cNvSpPr/>
          <p:nvPr/>
        </p:nvSpPr>
        <p:spPr>
          <a:xfrm>
            <a:off x="6552253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H="1">
            <a:off x="7272345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5" name="直線單箭頭接點 74"/>
          <p:cNvCxnSpPr/>
          <p:nvPr/>
        </p:nvCxnSpPr>
        <p:spPr>
          <a:xfrm flipH="1">
            <a:off x="5832161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6" name="直線單箭頭接點 75"/>
          <p:cNvCxnSpPr/>
          <p:nvPr/>
        </p:nvCxnSpPr>
        <p:spPr>
          <a:xfrm flipH="1">
            <a:off x="5832161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945960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580713" cy="198025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convert( vector &amp;v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v.size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it1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 smtClean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!=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--it1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552253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6192207" y="5409253"/>
            <a:ext cx="540070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文字方塊 37"/>
          <p:cNvSpPr txBox="1"/>
          <p:nvPr/>
        </p:nvSpPr>
        <p:spPr>
          <a:xfrm>
            <a:off x="637223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84" y="368609"/>
            <a:ext cx="2700345" cy="23402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6372230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231701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2051678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2411725" y="5409253"/>
            <a:ext cx="540068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49856"/>
              </p:ext>
            </p:extLst>
          </p:nvPr>
        </p:nvGraphicFramePr>
        <p:xfrm>
          <a:off x="6012184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273827"/>
              </p:ext>
            </p:extLst>
          </p:nvPr>
        </p:nvGraphicFramePr>
        <p:xfrm>
          <a:off x="1691632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流程圖: 程序 67"/>
          <p:cNvSpPr/>
          <p:nvPr/>
        </p:nvSpPr>
        <p:spPr>
          <a:xfrm>
            <a:off x="1151563" y="2888931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051678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1471" y="3429000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1331586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9174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9" name="流程圖: 程序 48"/>
          <p:cNvSpPr/>
          <p:nvPr/>
        </p:nvSpPr>
        <p:spPr>
          <a:xfrm>
            <a:off x="133158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9163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2" name="流程圖: 程序 51"/>
          <p:cNvSpPr/>
          <p:nvPr/>
        </p:nvSpPr>
        <p:spPr>
          <a:xfrm>
            <a:off x="223170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2951793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0" name="直線單箭頭接點 59"/>
          <p:cNvCxnSpPr/>
          <p:nvPr/>
        </p:nvCxnSpPr>
        <p:spPr>
          <a:xfrm flipH="1">
            <a:off x="1511609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2" name="直線單箭頭接點 71"/>
          <p:cNvCxnSpPr/>
          <p:nvPr/>
        </p:nvCxnSpPr>
        <p:spPr>
          <a:xfrm flipH="1">
            <a:off x="1511609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55" name="流程圖: 程序 54"/>
          <p:cNvSpPr/>
          <p:nvPr/>
        </p:nvSpPr>
        <p:spPr>
          <a:xfrm>
            <a:off x="5652138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2" name="流程圖: 程序 61"/>
          <p:cNvSpPr/>
          <p:nvPr/>
        </p:nvSpPr>
        <p:spPr>
          <a:xfrm>
            <a:off x="745236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912299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4" name="流程圖: 程序 63"/>
          <p:cNvSpPr/>
          <p:nvPr/>
        </p:nvSpPr>
        <p:spPr>
          <a:xfrm>
            <a:off x="565213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01218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81241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3" name="流程圖: 程序 72"/>
          <p:cNvSpPr/>
          <p:nvPr/>
        </p:nvSpPr>
        <p:spPr>
          <a:xfrm>
            <a:off x="6552253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H="1">
            <a:off x="7272345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5" name="直線單箭頭接點 74"/>
          <p:cNvCxnSpPr/>
          <p:nvPr/>
        </p:nvCxnSpPr>
        <p:spPr>
          <a:xfrm flipH="1">
            <a:off x="5832161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6" name="直線單箭頭接點 75"/>
          <p:cNvCxnSpPr/>
          <p:nvPr/>
        </p:nvCxnSpPr>
        <p:spPr>
          <a:xfrm flipH="1">
            <a:off x="5832161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6746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40" y="548632"/>
            <a:ext cx="7200920" cy="5580713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begin();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begin()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empty()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size()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capacity()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front();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front()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back();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back()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beginning of array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current end of sequence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end of array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76709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580713" cy="198025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convert( vector &amp;v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v.size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it1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 smtClean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!=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--it1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552253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6192207" y="5409253"/>
            <a:ext cx="540070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文字方塊 37"/>
          <p:cNvSpPr txBox="1"/>
          <p:nvPr/>
        </p:nvSpPr>
        <p:spPr>
          <a:xfrm>
            <a:off x="637223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84" y="368609"/>
            <a:ext cx="2700345" cy="23402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6372230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231701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2051678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2411725" y="5409253"/>
            <a:ext cx="540068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49856"/>
              </p:ext>
            </p:extLst>
          </p:nvPr>
        </p:nvGraphicFramePr>
        <p:xfrm>
          <a:off x="6012184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760297"/>
              </p:ext>
            </p:extLst>
          </p:nvPr>
        </p:nvGraphicFramePr>
        <p:xfrm>
          <a:off x="1691632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流程圖: 程序 67"/>
          <p:cNvSpPr/>
          <p:nvPr/>
        </p:nvSpPr>
        <p:spPr>
          <a:xfrm>
            <a:off x="1151563" y="2888931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051678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1471" y="3429000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1331586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9174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9" name="流程圖: 程序 48"/>
          <p:cNvSpPr/>
          <p:nvPr/>
        </p:nvSpPr>
        <p:spPr>
          <a:xfrm>
            <a:off x="133158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9163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2" name="流程圖: 程序 51"/>
          <p:cNvSpPr/>
          <p:nvPr/>
        </p:nvSpPr>
        <p:spPr>
          <a:xfrm>
            <a:off x="223170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2951793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0" name="直線單箭頭接點 59"/>
          <p:cNvCxnSpPr/>
          <p:nvPr/>
        </p:nvCxnSpPr>
        <p:spPr>
          <a:xfrm flipH="1">
            <a:off x="1511609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2" name="直線單箭頭接點 71"/>
          <p:cNvCxnSpPr/>
          <p:nvPr/>
        </p:nvCxnSpPr>
        <p:spPr>
          <a:xfrm flipH="1">
            <a:off x="1511609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55" name="流程圖: 程序 54"/>
          <p:cNvSpPr/>
          <p:nvPr/>
        </p:nvSpPr>
        <p:spPr>
          <a:xfrm>
            <a:off x="5652138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2" name="流程圖: 程序 61"/>
          <p:cNvSpPr/>
          <p:nvPr/>
        </p:nvSpPr>
        <p:spPr>
          <a:xfrm>
            <a:off x="745236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912299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4" name="流程圖: 程序 63"/>
          <p:cNvSpPr/>
          <p:nvPr/>
        </p:nvSpPr>
        <p:spPr>
          <a:xfrm>
            <a:off x="565213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01218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81241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3" name="流程圖: 程序 72"/>
          <p:cNvSpPr/>
          <p:nvPr/>
        </p:nvSpPr>
        <p:spPr>
          <a:xfrm>
            <a:off x="6552253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H="1">
            <a:off x="7272345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5" name="直線單箭頭接點 74"/>
          <p:cNvCxnSpPr/>
          <p:nvPr/>
        </p:nvCxnSpPr>
        <p:spPr>
          <a:xfrm flipH="1">
            <a:off x="5832161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6" name="直線單箭頭接點 75"/>
          <p:cNvCxnSpPr/>
          <p:nvPr/>
        </p:nvCxnSpPr>
        <p:spPr>
          <a:xfrm flipH="1">
            <a:off x="5832161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67042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580713" cy="198025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convert( vector &amp;v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v.size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it1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 smtClean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!=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--it1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552253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5832161" y="5409253"/>
            <a:ext cx="900116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文字方塊 37"/>
          <p:cNvSpPr txBox="1"/>
          <p:nvPr/>
        </p:nvSpPr>
        <p:spPr>
          <a:xfrm>
            <a:off x="637223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84" y="368609"/>
            <a:ext cx="2700345" cy="23402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6372230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231701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2051678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2411725" y="5409253"/>
            <a:ext cx="900114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49856"/>
              </p:ext>
            </p:extLst>
          </p:nvPr>
        </p:nvGraphicFramePr>
        <p:xfrm>
          <a:off x="6012184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760297"/>
              </p:ext>
            </p:extLst>
          </p:nvPr>
        </p:nvGraphicFramePr>
        <p:xfrm>
          <a:off x="1691632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流程圖: 程序 67"/>
          <p:cNvSpPr/>
          <p:nvPr/>
        </p:nvSpPr>
        <p:spPr>
          <a:xfrm>
            <a:off x="1151563" y="2888931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051678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1471" y="3429000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1331586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9174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9" name="流程圖: 程序 48"/>
          <p:cNvSpPr/>
          <p:nvPr/>
        </p:nvSpPr>
        <p:spPr>
          <a:xfrm>
            <a:off x="133158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9163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2" name="流程圖: 程序 51"/>
          <p:cNvSpPr/>
          <p:nvPr/>
        </p:nvSpPr>
        <p:spPr>
          <a:xfrm>
            <a:off x="223170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2951793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0" name="直線單箭頭接點 59"/>
          <p:cNvCxnSpPr/>
          <p:nvPr/>
        </p:nvCxnSpPr>
        <p:spPr>
          <a:xfrm flipH="1">
            <a:off x="1511609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2" name="直線單箭頭接點 71"/>
          <p:cNvCxnSpPr/>
          <p:nvPr/>
        </p:nvCxnSpPr>
        <p:spPr>
          <a:xfrm flipH="1">
            <a:off x="1511609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55" name="流程圖: 程序 54"/>
          <p:cNvSpPr/>
          <p:nvPr/>
        </p:nvSpPr>
        <p:spPr>
          <a:xfrm>
            <a:off x="5652138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2" name="流程圖: 程序 61"/>
          <p:cNvSpPr/>
          <p:nvPr/>
        </p:nvSpPr>
        <p:spPr>
          <a:xfrm>
            <a:off x="745236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912299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4" name="流程圖: 程序 63"/>
          <p:cNvSpPr/>
          <p:nvPr/>
        </p:nvSpPr>
        <p:spPr>
          <a:xfrm>
            <a:off x="565213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01218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81241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3" name="流程圖: 程序 72"/>
          <p:cNvSpPr/>
          <p:nvPr/>
        </p:nvSpPr>
        <p:spPr>
          <a:xfrm>
            <a:off x="6552253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H="1">
            <a:off x="7272345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5" name="直線單箭頭接點 74"/>
          <p:cNvCxnSpPr/>
          <p:nvPr/>
        </p:nvCxnSpPr>
        <p:spPr>
          <a:xfrm flipH="1">
            <a:off x="5832161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6" name="直線單箭頭接點 75"/>
          <p:cNvCxnSpPr/>
          <p:nvPr/>
        </p:nvCxnSpPr>
        <p:spPr>
          <a:xfrm flipH="1">
            <a:off x="5832161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791604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HugeInteger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n1[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HugeInteger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n2[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];</a:t>
            </a:r>
            <a:endParaRPr lang="zh-TW" altLang="en-US" dirty="0">
              <a:solidFill>
                <a:prstClr val="black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input( n1,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n2 );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i++ )</a:t>
            </a:r>
          </a:p>
          <a:p>
            <a:pPr lvl="0"/>
            <a:r>
              <a:rPr lang="pt-BR" altLang="zh-TW" dirty="0">
                <a:solidFill>
                  <a:srgbClr val="000000"/>
                </a:solidFill>
                <a:latin typeface="Lucida Console"/>
                <a:ea typeface="MingLiU"/>
              </a:rPr>
              <a:t>      print( cout, n1[ i ], n2[ i ] );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ofstream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"Result.txt"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MingLiU"/>
              </a:rPr>
              <a:t>ios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::out );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MingLiU"/>
              </a:rPr>
              <a:t>!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MingLiU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"File could not be opened"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MingLiU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   system(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   exit(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i++ )</a:t>
            </a:r>
          </a:p>
          <a:p>
            <a:pPr lvl="0"/>
            <a:r>
              <a:rPr lang="pt-BR" altLang="zh-TW" dirty="0">
                <a:solidFill>
                  <a:srgbClr val="000000"/>
                </a:solidFill>
                <a:latin typeface="Lucida Console"/>
                <a:ea typeface="MingLiU"/>
              </a:rPr>
              <a:t>      print( outFile, n1[ i ], n2[ i ] );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outFile.close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system(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81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368609"/>
            <a:ext cx="8281059" cy="6120782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print(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ostream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&amp;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,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HugeInteger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n1,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HugeInteger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n2 )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n1.output(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n2.output(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);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altLang="zh-TW" dirty="0" smtClean="0">
                <a:solidFill>
                  <a:prstClr val="black"/>
                </a:solidFill>
                <a:latin typeface="Lucida Console"/>
                <a:ea typeface="MingLiU"/>
              </a:rPr>
              <a:t>   </a:t>
            </a:r>
            <a:r>
              <a:rPr lang="pt-BR" altLang="zh-TW" dirty="0">
                <a:solidFill>
                  <a:prstClr val="black"/>
                </a:solidFill>
                <a:latin typeface="Lucida Console"/>
                <a:ea typeface="MingLiU"/>
              </a:rPr>
              <a:t>n1.add( n2 ).output( outFile );         </a:t>
            </a:r>
            <a:r>
              <a:rPr lang="pt-BR" altLang="zh-TW" dirty="0">
                <a:solidFill>
                  <a:srgbClr val="008000"/>
                </a:solidFill>
                <a:latin typeface="Lucida Console"/>
                <a:ea typeface="MingLiU"/>
              </a:rPr>
              <a:t>// outputs n1 + n2</a:t>
            </a:r>
            <a:endParaRPr lang="pt-BR" altLang="zh-TW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n1.less( n2 )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&lt;&lt; '-';</a:t>
            </a:r>
          </a:p>
          <a:p>
            <a:pPr lvl="0"/>
            <a:r>
              <a:rPr lang="pt-BR" altLang="zh-TW" dirty="0">
                <a:solidFill>
                  <a:prstClr val="black"/>
                </a:solidFill>
                <a:latin typeface="Lucida Console"/>
                <a:ea typeface="MingLiU"/>
              </a:rPr>
              <a:t>      n2.subtract( n1 ).output( outFile );</a:t>
            </a:r>
            <a:r>
              <a:rPr lang="pt-BR" altLang="zh-TW" dirty="0">
                <a:solidFill>
                  <a:srgbClr val="000000"/>
                </a:solidFill>
                <a:latin typeface="Lucida Console"/>
                <a:ea typeface="MingLiU"/>
              </a:rPr>
              <a:t> </a:t>
            </a:r>
            <a:r>
              <a:rPr lang="pt-BR" altLang="zh-TW" dirty="0">
                <a:solidFill>
                  <a:srgbClr val="008000"/>
                </a:solidFill>
                <a:latin typeface="Lucida Console"/>
                <a:ea typeface="MingLiU"/>
              </a:rPr>
              <a:t>// outputs n2 - n1</a:t>
            </a:r>
            <a:endParaRPr lang="pt-BR" altLang="zh-TW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latin typeface="Lucida Console"/>
                <a:ea typeface="MingLiU"/>
              </a:rPr>
              <a:t>      </a:t>
            </a:r>
            <a:r>
              <a:rPr lang="pt-BR" altLang="zh-TW" dirty="0">
                <a:solidFill>
                  <a:prstClr val="black"/>
                </a:solidFill>
                <a:latin typeface="Lucida Console"/>
                <a:ea typeface="MingLiU"/>
              </a:rPr>
              <a:t>n1.subtract( n2 ).output( outFile ); </a:t>
            </a:r>
            <a:r>
              <a:rPr lang="pt-BR" altLang="zh-TW" dirty="0">
                <a:solidFill>
                  <a:srgbClr val="008000"/>
                </a:solidFill>
                <a:latin typeface="Lucida Console"/>
                <a:ea typeface="MingLiU"/>
              </a:rPr>
              <a:t>// outputs n1 - n2</a:t>
            </a:r>
            <a:endParaRPr lang="pt-BR" altLang="zh-TW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altLang="zh-TW" dirty="0" smtClean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pt-BR" altLang="zh-TW" dirty="0">
                <a:solidFill>
                  <a:prstClr val="black"/>
                </a:solidFill>
                <a:latin typeface="Lucida Console"/>
                <a:ea typeface="MingLiU"/>
              </a:rPr>
              <a:t>n1.multiply( n2 ).output( outFile );    </a:t>
            </a:r>
            <a:r>
              <a:rPr lang="pt-BR" altLang="zh-TW" dirty="0">
                <a:solidFill>
                  <a:srgbClr val="008000"/>
                </a:solidFill>
                <a:latin typeface="Lucida Console"/>
                <a:ea typeface="MingLiU"/>
              </a:rPr>
              <a:t>// outputs n1 * n2</a:t>
            </a:r>
            <a:endParaRPr lang="pt-BR" altLang="zh-TW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n2.isZero()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"</a:t>
            </a:r>
            <a:r>
              <a:rPr lang="en-US" altLang="zh-TW" dirty="0" err="1">
                <a:solidFill>
                  <a:srgbClr val="0080FF"/>
                </a:solidFill>
                <a:latin typeface="Lucida Console"/>
                <a:ea typeface="MingLiU"/>
              </a:rPr>
              <a:t>DivideByZero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!\n"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else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pt-BR" altLang="zh-TW" dirty="0">
                <a:ea typeface="細明體" panose="02020509000000000000" pitchFamily="49" charset="-120"/>
              </a:rPr>
              <a:t>n1.divide( n2 ).output( outFile );   </a:t>
            </a:r>
            <a:r>
              <a:rPr lang="pt-BR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outputs n1 / n2</a:t>
            </a:r>
            <a:endParaRPr lang="pt-B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60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n2.isZero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()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"</a:t>
            </a:r>
            <a:r>
              <a:rPr lang="en-US" altLang="zh-TW" dirty="0" err="1">
                <a:solidFill>
                  <a:srgbClr val="0080FF"/>
                </a:solidFill>
                <a:latin typeface="Lucida Console"/>
                <a:ea typeface="MingLiU"/>
              </a:rPr>
              <a:t>DivideByZero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!\n"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n1.modulus( n2 ).output( outFile );  </a:t>
            </a:r>
            <a:r>
              <a:rPr lang="pt-BR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outputs n1 % n2</a:t>
            </a:r>
            <a:endParaRPr lang="pt-B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60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3685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368608"/>
            <a:ext cx="7921012" cy="6120783"/>
          </a:xfrm>
        </p:spPr>
        <p:txBody>
          <a:bodyPr lIns="36000"/>
          <a:lstStyle/>
          <a:p>
            <a:r>
              <a:rPr lang="da-DK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 HugeInteger::</a:t>
            </a:r>
            <a:r>
              <a:rPr lang="da-DK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add( HugeInteger </a:t>
            </a:r>
            <a:r>
              <a:rPr lang="da-DK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&amp;op2 </a:t>
            </a:r>
            <a:r>
              <a:rPr lang="da-DK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da-DK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op1Size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op2Size 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op1Size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&gt;= op2Size ) ? op1S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ize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smtClean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</a:p>
          <a:p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                  </a:t>
            </a:r>
            <a:r>
              <a:rPr lang="en-US" altLang="zh-TW" dirty="0" smtClean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op2Size +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*it3 = *it1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it2 = op2.integer.begin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it3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!= op2.integer.end(); ++it2, ++it3 )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*it3 += *it2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sum.integer.pop_back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8774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4" y="368609"/>
            <a:ext cx="7921012" cy="1800230"/>
          </a:xfrm>
        </p:spPr>
        <p:txBody>
          <a:bodyPr lIns="36000"/>
          <a:lstStyle/>
          <a:p>
            <a:r>
              <a:rPr lang="da-DK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 HugeInteger::</a:t>
            </a:r>
            <a:r>
              <a:rPr lang="da-DK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add( </a:t>
            </a:r>
            <a:r>
              <a:rPr lang="da-DK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 &amp;op2 </a:t>
            </a:r>
            <a:r>
              <a:rPr lang="da-DK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da-DK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op1Size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op2Size = op2.integer.size();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( op1Size &gt;= op2Size ) ? op1Size +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      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</a:t>
            </a:r>
            <a:r>
              <a:rPr lang="en-US" altLang="zh-TW" dirty="0" smtClean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 op2Size +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latin typeface="+mn-lt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8763"/>
              </p:ext>
            </p:extLst>
          </p:nvPr>
        </p:nvGraphicFramePr>
        <p:xfrm>
          <a:off x="1331586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859111"/>
              </p:ext>
            </p:extLst>
          </p:nvPr>
        </p:nvGraphicFramePr>
        <p:xfrm>
          <a:off x="6012184" y="4689161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文字方塊 46"/>
          <p:cNvSpPr txBox="1"/>
          <p:nvPr/>
        </p:nvSpPr>
        <p:spPr>
          <a:xfrm>
            <a:off x="2051678" y="2348862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372230" y="2348862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791517" y="2888931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691632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971540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2771770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231701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4" name="流程圖: 程序 33"/>
          <p:cNvSpPr/>
          <p:nvPr/>
        </p:nvSpPr>
        <p:spPr>
          <a:xfrm>
            <a:off x="971540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31586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3131816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7" name="流程圖: 程序 36"/>
          <p:cNvSpPr/>
          <p:nvPr/>
        </p:nvSpPr>
        <p:spPr>
          <a:xfrm>
            <a:off x="1871655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2591747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9" name="直線單箭頭接點 38"/>
          <p:cNvCxnSpPr/>
          <p:nvPr/>
        </p:nvCxnSpPr>
        <p:spPr>
          <a:xfrm flipH="1">
            <a:off x="1151563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0" name="直線單箭頭接點 39"/>
          <p:cNvCxnSpPr/>
          <p:nvPr/>
        </p:nvCxnSpPr>
        <p:spPr>
          <a:xfrm flipH="1">
            <a:off x="1151563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1" name="流程圖: 程序 40"/>
          <p:cNvSpPr/>
          <p:nvPr/>
        </p:nvSpPr>
        <p:spPr>
          <a:xfrm>
            <a:off x="5112069" y="2888931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184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5292092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7092322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552253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7" name="流程圖: 程序 66"/>
          <p:cNvSpPr/>
          <p:nvPr/>
        </p:nvSpPr>
        <p:spPr>
          <a:xfrm>
            <a:off x="5292092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52138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9" name="矩形 68"/>
          <p:cNvSpPr/>
          <p:nvPr/>
        </p:nvSpPr>
        <p:spPr>
          <a:xfrm>
            <a:off x="7452368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0" name="流程圖: 程序 69"/>
          <p:cNvSpPr/>
          <p:nvPr/>
        </p:nvSpPr>
        <p:spPr>
          <a:xfrm>
            <a:off x="6192207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1" name="直線單箭頭接點 70"/>
          <p:cNvCxnSpPr/>
          <p:nvPr/>
        </p:nvCxnSpPr>
        <p:spPr>
          <a:xfrm flipH="1">
            <a:off x="6912299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2" name="直線單箭頭接點 71"/>
          <p:cNvCxnSpPr/>
          <p:nvPr/>
        </p:nvCxnSpPr>
        <p:spPr>
          <a:xfrm flipH="1">
            <a:off x="5832161" y="3969072"/>
            <a:ext cx="900120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3" name="直線單箭頭接點 72"/>
          <p:cNvCxnSpPr/>
          <p:nvPr/>
        </p:nvCxnSpPr>
        <p:spPr>
          <a:xfrm flipH="1">
            <a:off x="5832161" y="3969070"/>
            <a:ext cx="4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559019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5580713" cy="1440183"/>
          </a:xfrm>
        </p:spPr>
        <p:txBody>
          <a:bodyPr lIns="36000"/>
          <a:lstStyle/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*it3 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639759"/>
              </p:ext>
            </p:extLst>
          </p:nvPr>
        </p:nvGraphicFramePr>
        <p:xfrm>
          <a:off x="971540" y="5049207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691632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97154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1871655" y="5769302"/>
            <a:ext cx="720092" cy="54006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88640"/>
              </p:ext>
            </p:extLst>
          </p:nvPr>
        </p:nvGraphicFramePr>
        <p:xfrm>
          <a:off x="5652138" y="5049207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文字方塊 97"/>
          <p:cNvSpPr txBox="1"/>
          <p:nvPr/>
        </p:nvSpPr>
        <p:spPr>
          <a:xfrm>
            <a:off x="6372230" y="2708908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708908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12184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292092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V="1">
            <a:off x="6192207" y="5769299"/>
            <a:ext cx="720092" cy="54006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6012184" y="368609"/>
            <a:ext cx="2700345" cy="198025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cxnSp>
        <p:nvCxnSpPr>
          <p:cNvPr id="118" name="直線單箭頭接點 117"/>
          <p:cNvCxnSpPr/>
          <p:nvPr/>
        </p:nvCxnSpPr>
        <p:spPr>
          <a:xfrm flipH="1">
            <a:off x="2591747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329115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329113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329115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329113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800508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5580713" cy="1440183"/>
          </a:xfrm>
        </p:spPr>
        <p:txBody>
          <a:bodyPr lIns="36000"/>
          <a:lstStyle/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*it3 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251290"/>
              </p:ext>
            </p:extLst>
          </p:nvPr>
        </p:nvGraphicFramePr>
        <p:xfrm>
          <a:off x="971540" y="5049207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691632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97154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1871655" y="5769302"/>
            <a:ext cx="720092" cy="54006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88640"/>
              </p:ext>
            </p:extLst>
          </p:nvPr>
        </p:nvGraphicFramePr>
        <p:xfrm>
          <a:off x="5652138" y="5049207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文字方塊 97"/>
          <p:cNvSpPr txBox="1"/>
          <p:nvPr/>
        </p:nvSpPr>
        <p:spPr>
          <a:xfrm>
            <a:off x="6372230" y="2708908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708908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12184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292092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V="1">
            <a:off x="6192207" y="5769299"/>
            <a:ext cx="720092" cy="54006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6012184" y="368609"/>
            <a:ext cx="2700345" cy="198025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cxnSp>
        <p:nvCxnSpPr>
          <p:cNvPr id="118" name="直線單箭頭接點 117"/>
          <p:cNvCxnSpPr/>
          <p:nvPr/>
        </p:nvCxnSpPr>
        <p:spPr>
          <a:xfrm flipH="1">
            <a:off x="2591747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329115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329113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329115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329113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97777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5580713" cy="1440183"/>
          </a:xfrm>
        </p:spPr>
        <p:txBody>
          <a:bodyPr lIns="36000"/>
          <a:lstStyle/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*it3 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251290"/>
              </p:ext>
            </p:extLst>
          </p:nvPr>
        </p:nvGraphicFramePr>
        <p:xfrm>
          <a:off x="971540" y="5049207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691632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97154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1871655" y="5769300"/>
            <a:ext cx="360046" cy="5400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88640"/>
              </p:ext>
            </p:extLst>
          </p:nvPr>
        </p:nvGraphicFramePr>
        <p:xfrm>
          <a:off x="5652138" y="5049207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文字方塊 97"/>
          <p:cNvSpPr txBox="1"/>
          <p:nvPr/>
        </p:nvSpPr>
        <p:spPr>
          <a:xfrm>
            <a:off x="6372230" y="2708908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708908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12184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292092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V="1">
            <a:off x="6192207" y="5769299"/>
            <a:ext cx="360046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6012184" y="368609"/>
            <a:ext cx="2700345" cy="198025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cxnSp>
        <p:nvCxnSpPr>
          <p:cNvPr id="118" name="直線單箭頭接點 117"/>
          <p:cNvCxnSpPr/>
          <p:nvPr/>
        </p:nvCxnSpPr>
        <p:spPr>
          <a:xfrm flipH="1">
            <a:off x="2591747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329115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329113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329115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329113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864442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5580713" cy="1440183"/>
          </a:xfrm>
        </p:spPr>
        <p:txBody>
          <a:bodyPr lIns="36000"/>
          <a:lstStyle/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*it3 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14395"/>
              </p:ext>
            </p:extLst>
          </p:nvPr>
        </p:nvGraphicFramePr>
        <p:xfrm>
          <a:off x="971540" y="5049207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691632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97154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1871655" y="5769300"/>
            <a:ext cx="360046" cy="5400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88640"/>
              </p:ext>
            </p:extLst>
          </p:nvPr>
        </p:nvGraphicFramePr>
        <p:xfrm>
          <a:off x="5652138" y="5049207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文字方塊 97"/>
          <p:cNvSpPr txBox="1"/>
          <p:nvPr/>
        </p:nvSpPr>
        <p:spPr>
          <a:xfrm>
            <a:off x="6372230" y="2708908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708908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12184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292092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V="1">
            <a:off x="6192207" y="5769299"/>
            <a:ext cx="360046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6012184" y="368609"/>
            <a:ext cx="2700345" cy="198025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cxnSp>
        <p:nvCxnSpPr>
          <p:cNvPr id="118" name="直線單箭頭接點 117"/>
          <p:cNvCxnSpPr/>
          <p:nvPr/>
        </p:nvCxnSpPr>
        <p:spPr>
          <a:xfrm flipH="1">
            <a:off x="2591747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329115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329113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329115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329113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10088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41" y="548639"/>
            <a:ext cx="7200920" cy="5760721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integerToCopy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~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&amp;assign(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equal(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less(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lessEqual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add(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subtract(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multiply(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divide(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modulus(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convert(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output(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integer;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divideByTen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1733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5580713" cy="1440183"/>
          </a:xfrm>
        </p:spPr>
        <p:txBody>
          <a:bodyPr lIns="36000"/>
          <a:lstStyle/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*it3 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14395"/>
              </p:ext>
            </p:extLst>
          </p:nvPr>
        </p:nvGraphicFramePr>
        <p:xfrm>
          <a:off x="971540" y="5049207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691632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97154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>
            <a:endCxn id="19" idx="2"/>
          </p:cNvCxnSpPr>
          <p:nvPr/>
        </p:nvCxnSpPr>
        <p:spPr>
          <a:xfrm flipH="1" flipV="1">
            <a:off x="1871540" y="5769207"/>
            <a:ext cx="115" cy="54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88640"/>
              </p:ext>
            </p:extLst>
          </p:nvPr>
        </p:nvGraphicFramePr>
        <p:xfrm>
          <a:off x="5652138" y="5049207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文字方塊 97"/>
          <p:cNvSpPr txBox="1"/>
          <p:nvPr/>
        </p:nvSpPr>
        <p:spPr>
          <a:xfrm>
            <a:off x="6372230" y="2708908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708908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12184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292092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V="1">
            <a:off x="6192207" y="5769299"/>
            <a:ext cx="0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6012184" y="368609"/>
            <a:ext cx="2700345" cy="198025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cxnSp>
        <p:nvCxnSpPr>
          <p:cNvPr id="118" name="直線單箭頭接點 117"/>
          <p:cNvCxnSpPr/>
          <p:nvPr/>
        </p:nvCxnSpPr>
        <p:spPr>
          <a:xfrm flipH="1">
            <a:off x="2591747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329115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329113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329115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329113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486888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5580713" cy="1440183"/>
          </a:xfrm>
        </p:spPr>
        <p:txBody>
          <a:bodyPr lIns="36000"/>
          <a:lstStyle/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*it3 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635218"/>
              </p:ext>
            </p:extLst>
          </p:nvPr>
        </p:nvGraphicFramePr>
        <p:xfrm>
          <a:off x="971540" y="5049207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691632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97154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>
            <a:endCxn id="19" idx="2"/>
          </p:cNvCxnSpPr>
          <p:nvPr/>
        </p:nvCxnSpPr>
        <p:spPr>
          <a:xfrm flipH="1" flipV="1">
            <a:off x="1871540" y="5769207"/>
            <a:ext cx="115" cy="54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88640"/>
              </p:ext>
            </p:extLst>
          </p:nvPr>
        </p:nvGraphicFramePr>
        <p:xfrm>
          <a:off x="5652138" y="5049207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文字方塊 97"/>
          <p:cNvSpPr txBox="1"/>
          <p:nvPr/>
        </p:nvSpPr>
        <p:spPr>
          <a:xfrm>
            <a:off x="6372230" y="2708908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708908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12184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292092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V="1">
            <a:off x="6192207" y="5769299"/>
            <a:ext cx="0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6012184" y="368609"/>
            <a:ext cx="2700345" cy="198025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cxnSp>
        <p:nvCxnSpPr>
          <p:cNvPr id="118" name="直線單箭頭接點 117"/>
          <p:cNvCxnSpPr/>
          <p:nvPr/>
        </p:nvCxnSpPr>
        <p:spPr>
          <a:xfrm flipH="1">
            <a:off x="2591747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329115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329113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329115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329113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95660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5580713" cy="1440183"/>
          </a:xfrm>
        </p:spPr>
        <p:txBody>
          <a:bodyPr lIns="36000"/>
          <a:lstStyle/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*it3 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635218"/>
              </p:ext>
            </p:extLst>
          </p:nvPr>
        </p:nvGraphicFramePr>
        <p:xfrm>
          <a:off x="971540" y="5049207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691632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97154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1511609" y="5769299"/>
            <a:ext cx="360047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88640"/>
              </p:ext>
            </p:extLst>
          </p:nvPr>
        </p:nvGraphicFramePr>
        <p:xfrm>
          <a:off x="5652138" y="5049207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文字方塊 97"/>
          <p:cNvSpPr txBox="1"/>
          <p:nvPr/>
        </p:nvSpPr>
        <p:spPr>
          <a:xfrm>
            <a:off x="6372230" y="2708908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708908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12184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292092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 flipV="1">
            <a:off x="5832161" y="5769299"/>
            <a:ext cx="360046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6012184" y="368609"/>
            <a:ext cx="2700345" cy="198025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cxnSp>
        <p:nvCxnSpPr>
          <p:cNvPr id="118" name="直線單箭頭接點 117"/>
          <p:cNvCxnSpPr/>
          <p:nvPr/>
        </p:nvCxnSpPr>
        <p:spPr>
          <a:xfrm flipH="1">
            <a:off x="2591747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329115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329113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329115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329113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216881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5580713" cy="1440183"/>
          </a:xfrm>
        </p:spPr>
        <p:txBody>
          <a:bodyPr lIns="36000"/>
          <a:lstStyle/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*it3 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32767"/>
              </p:ext>
            </p:extLst>
          </p:nvPr>
        </p:nvGraphicFramePr>
        <p:xfrm>
          <a:off x="971540" y="5049207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691632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97154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1511609" y="5769299"/>
            <a:ext cx="360047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88640"/>
              </p:ext>
            </p:extLst>
          </p:nvPr>
        </p:nvGraphicFramePr>
        <p:xfrm>
          <a:off x="5652138" y="5049207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文字方塊 97"/>
          <p:cNvSpPr txBox="1"/>
          <p:nvPr/>
        </p:nvSpPr>
        <p:spPr>
          <a:xfrm>
            <a:off x="6372230" y="2708908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708908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12184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292092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 flipV="1">
            <a:off x="5832161" y="5769299"/>
            <a:ext cx="360046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6012184" y="368609"/>
            <a:ext cx="2700345" cy="198025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cxnSp>
        <p:nvCxnSpPr>
          <p:cNvPr id="118" name="直線單箭頭接點 117"/>
          <p:cNvCxnSpPr/>
          <p:nvPr/>
        </p:nvCxnSpPr>
        <p:spPr>
          <a:xfrm flipH="1">
            <a:off x="2591747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329115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329113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329115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329113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089798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5580713" cy="1440183"/>
          </a:xfrm>
        </p:spPr>
        <p:txBody>
          <a:bodyPr lIns="36000"/>
          <a:lstStyle/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*it3 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32767"/>
              </p:ext>
            </p:extLst>
          </p:nvPr>
        </p:nvGraphicFramePr>
        <p:xfrm>
          <a:off x="971540" y="5049207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691632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97154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1151563" y="5769299"/>
            <a:ext cx="720094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88640"/>
              </p:ext>
            </p:extLst>
          </p:nvPr>
        </p:nvGraphicFramePr>
        <p:xfrm>
          <a:off x="5652138" y="5049207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文字方塊 97"/>
          <p:cNvSpPr txBox="1"/>
          <p:nvPr/>
        </p:nvSpPr>
        <p:spPr>
          <a:xfrm>
            <a:off x="6372230" y="2708908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708908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12184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292092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 flipV="1">
            <a:off x="5472115" y="5769299"/>
            <a:ext cx="720092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6012184" y="368609"/>
            <a:ext cx="2700345" cy="198025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cxnSp>
        <p:nvCxnSpPr>
          <p:cNvPr id="118" name="直線單箭頭接點 117"/>
          <p:cNvCxnSpPr/>
          <p:nvPr/>
        </p:nvCxnSpPr>
        <p:spPr>
          <a:xfrm flipH="1">
            <a:off x="2591747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329115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329113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329115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329113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56636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551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548632"/>
            <a:ext cx="5760736" cy="1080138"/>
          </a:xfrm>
        </p:spPr>
        <p:txBody>
          <a:bodyPr lIns="36000"/>
          <a:lstStyle/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91594"/>
              </p:ext>
            </p:extLst>
          </p:nvPr>
        </p:nvGraphicFramePr>
        <p:xfrm>
          <a:off x="971540" y="4869184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871655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1563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2051680" y="5589276"/>
            <a:ext cx="540067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8" name="文字方塊 97"/>
          <p:cNvSpPr txBox="1"/>
          <p:nvPr/>
        </p:nvSpPr>
        <p:spPr>
          <a:xfrm>
            <a:off x="6372230" y="2528885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528885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192207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472115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V="1">
            <a:off x="6372230" y="5589276"/>
            <a:ext cx="540069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8" name="直線單箭頭接點 117"/>
          <p:cNvCxnSpPr/>
          <p:nvPr/>
        </p:nvCxnSpPr>
        <p:spPr>
          <a:xfrm flipH="1">
            <a:off x="2591747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149092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149090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14909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14909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77429"/>
              </p:ext>
            </p:extLst>
          </p:nvPr>
        </p:nvGraphicFramePr>
        <p:xfrm>
          <a:off x="6012184" y="4869184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522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548632"/>
            <a:ext cx="5760736" cy="1080138"/>
          </a:xfrm>
        </p:spPr>
        <p:txBody>
          <a:bodyPr lIns="36000"/>
          <a:lstStyle/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744212"/>
              </p:ext>
            </p:extLst>
          </p:nvPr>
        </p:nvGraphicFramePr>
        <p:xfrm>
          <a:off x="971540" y="4869184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871655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1563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2051680" y="5589276"/>
            <a:ext cx="540067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8" name="文字方塊 97"/>
          <p:cNvSpPr txBox="1"/>
          <p:nvPr/>
        </p:nvSpPr>
        <p:spPr>
          <a:xfrm>
            <a:off x="6372230" y="2528885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528885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192207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472115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V="1">
            <a:off x="6372230" y="5589276"/>
            <a:ext cx="540069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8" name="直線單箭頭接點 117"/>
          <p:cNvCxnSpPr/>
          <p:nvPr/>
        </p:nvCxnSpPr>
        <p:spPr>
          <a:xfrm flipH="1">
            <a:off x="2591747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149092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149090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14909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14909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77429"/>
              </p:ext>
            </p:extLst>
          </p:nvPr>
        </p:nvGraphicFramePr>
        <p:xfrm>
          <a:off x="6012184" y="4869184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083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548632"/>
            <a:ext cx="5760736" cy="1080138"/>
          </a:xfrm>
        </p:spPr>
        <p:txBody>
          <a:bodyPr lIns="36000"/>
          <a:lstStyle/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744212"/>
              </p:ext>
            </p:extLst>
          </p:nvPr>
        </p:nvGraphicFramePr>
        <p:xfrm>
          <a:off x="971540" y="4869184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871655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1563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2051680" y="5589276"/>
            <a:ext cx="180021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8" name="文字方塊 97"/>
          <p:cNvSpPr txBox="1"/>
          <p:nvPr/>
        </p:nvSpPr>
        <p:spPr>
          <a:xfrm>
            <a:off x="6372230" y="2528885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528885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192207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472115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>
            <a:endCxn id="38" idx="2"/>
          </p:cNvCxnSpPr>
          <p:nvPr/>
        </p:nvCxnSpPr>
        <p:spPr>
          <a:xfrm flipV="1">
            <a:off x="6372230" y="5589184"/>
            <a:ext cx="179954" cy="54016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8" name="直線單箭頭接點 117"/>
          <p:cNvCxnSpPr/>
          <p:nvPr/>
        </p:nvCxnSpPr>
        <p:spPr>
          <a:xfrm flipH="1">
            <a:off x="2591747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149092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149090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14909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14909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77429"/>
              </p:ext>
            </p:extLst>
          </p:nvPr>
        </p:nvGraphicFramePr>
        <p:xfrm>
          <a:off x="6012184" y="4869184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709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548632"/>
            <a:ext cx="5760736" cy="1080138"/>
          </a:xfrm>
        </p:spPr>
        <p:txBody>
          <a:bodyPr lIns="36000"/>
          <a:lstStyle/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01267"/>
              </p:ext>
            </p:extLst>
          </p:nvPr>
        </p:nvGraphicFramePr>
        <p:xfrm>
          <a:off x="971540" y="4869184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871655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1563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2051680" y="5589276"/>
            <a:ext cx="180021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8" name="文字方塊 97"/>
          <p:cNvSpPr txBox="1"/>
          <p:nvPr/>
        </p:nvSpPr>
        <p:spPr>
          <a:xfrm>
            <a:off x="6372230" y="2528885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528885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192207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472115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>
            <a:endCxn id="38" idx="2"/>
          </p:cNvCxnSpPr>
          <p:nvPr/>
        </p:nvCxnSpPr>
        <p:spPr>
          <a:xfrm flipV="1">
            <a:off x="6372230" y="5589184"/>
            <a:ext cx="179954" cy="54016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8" name="直線單箭頭接點 117"/>
          <p:cNvCxnSpPr/>
          <p:nvPr/>
        </p:nvCxnSpPr>
        <p:spPr>
          <a:xfrm flipH="1">
            <a:off x="2591747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149092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149090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14909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14909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77429"/>
              </p:ext>
            </p:extLst>
          </p:nvPr>
        </p:nvGraphicFramePr>
        <p:xfrm>
          <a:off x="6012184" y="4869184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22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HugeInteger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n1[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HugeInteger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n2[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];</a:t>
            </a:r>
            <a:endParaRPr lang="zh-TW" altLang="en-US" dirty="0">
              <a:solidFill>
                <a:prstClr val="black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input( n1,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n2 );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i++ )</a:t>
            </a:r>
          </a:p>
          <a:p>
            <a:pPr lvl="0"/>
            <a:r>
              <a:rPr lang="pt-BR" altLang="zh-TW" dirty="0">
                <a:solidFill>
                  <a:srgbClr val="000000"/>
                </a:solidFill>
                <a:latin typeface="Lucida Console"/>
                <a:ea typeface="MingLiU"/>
              </a:rPr>
              <a:t>      print( cout, n1[ i ], n2[ i ] );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ofstream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"Result.txt"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MingLiU"/>
              </a:rPr>
              <a:t>ios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::out );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!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MingLiU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"File could not be opened"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MingLiU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   system(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   exit(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i++ )</a:t>
            </a:r>
          </a:p>
          <a:p>
            <a:pPr lvl="0"/>
            <a:r>
              <a:rPr lang="pt-BR" altLang="zh-TW" dirty="0">
                <a:solidFill>
                  <a:srgbClr val="000000"/>
                </a:solidFill>
                <a:latin typeface="Lucida Console"/>
                <a:ea typeface="MingLiU"/>
              </a:rPr>
              <a:t>      print( outFile, n1[ i ], n2[ i ] );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outFile.close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system(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2467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548632"/>
            <a:ext cx="5760736" cy="1080138"/>
          </a:xfrm>
        </p:spPr>
        <p:txBody>
          <a:bodyPr lIns="36000"/>
          <a:lstStyle/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01267"/>
              </p:ext>
            </p:extLst>
          </p:nvPr>
        </p:nvGraphicFramePr>
        <p:xfrm>
          <a:off x="971540" y="4869184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871655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1563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>
            <a:endCxn id="19" idx="2"/>
          </p:cNvCxnSpPr>
          <p:nvPr/>
        </p:nvCxnSpPr>
        <p:spPr>
          <a:xfrm flipH="1" flipV="1">
            <a:off x="1871540" y="5589184"/>
            <a:ext cx="180140" cy="54016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8" name="文字方塊 97"/>
          <p:cNvSpPr txBox="1"/>
          <p:nvPr/>
        </p:nvSpPr>
        <p:spPr>
          <a:xfrm>
            <a:off x="6372230" y="2528885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528885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192207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472115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 flipV="1">
            <a:off x="6192207" y="5589276"/>
            <a:ext cx="180023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8" name="直線單箭頭接點 117"/>
          <p:cNvCxnSpPr/>
          <p:nvPr/>
        </p:nvCxnSpPr>
        <p:spPr>
          <a:xfrm flipH="1">
            <a:off x="2591747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149092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149090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14909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14909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77429"/>
              </p:ext>
            </p:extLst>
          </p:nvPr>
        </p:nvGraphicFramePr>
        <p:xfrm>
          <a:off x="6012184" y="4869184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471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548632"/>
            <a:ext cx="5760736" cy="1080138"/>
          </a:xfrm>
        </p:spPr>
        <p:txBody>
          <a:bodyPr lIns="36000"/>
          <a:lstStyle/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831747"/>
              </p:ext>
            </p:extLst>
          </p:nvPr>
        </p:nvGraphicFramePr>
        <p:xfrm>
          <a:off x="971540" y="4869184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871655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1563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>
            <a:endCxn id="19" idx="2"/>
          </p:cNvCxnSpPr>
          <p:nvPr/>
        </p:nvCxnSpPr>
        <p:spPr>
          <a:xfrm flipH="1" flipV="1">
            <a:off x="1871540" y="5589184"/>
            <a:ext cx="180140" cy="54016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8" name="文字方塊 97"/>
          <p:cNvSpPr txBox="1"/>
          <p:nvPr/>
        </p:nvSpPr>
        <p:spPr>
          <a:xfrm>
            <a:off x="6372230" y="2528885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528885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192207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472115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 flipV="1">
            <a:off x="6192207" y="5589276"/>
            <a:ext cx="180023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8" name="直線單箭頭接點 117"/>
          <p:cNvCxnSpPr/>
          <p:nvPr/>
        </p:nvCxnSpPr>
        <p:spPr>
          <a:xfrm flipH="1">
            <a:off x="2591747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149092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149090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14909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14909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77429"/>
              </p:ext>
            </p:extLst>
          </p:nvPr>
        </p:nvGraphicFramePr>
        <p:xfrm>
          <a:off x="6012184" y="4869184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2620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548632"/>
            <a:ext cx="5760736" cy="1080138"/>
          </a:xfrm>
        </p:spPr>
        <p:txBody>
          <a:bodyPr lIns="36000"/>
          <a:lstStyle/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831747"/>
              </p:ext>
            </p:extLst>
          </p:nvPr>
        </p:nvGraphicFramePr>
        <p:xfrm>
          <a:off x="971540" y="4869184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871655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1563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1511609" y="5589276"/>
            <a:ext cx="540071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8" name="文字方塊 97"/>
          <p:cNvSpPr txBox="1"/>
          <p:nvPr/>
        </p:nvSpPr>
        <p:spPr>
          <a:xfrm>
            <a:off x="6372230" y="2528885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528885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192207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472115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 flipV="1">
            <a:off x="5832161" y="5589276"/>
            <a:ext cx="540070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8" name="直線單箭頭接點 117"/>
          <p:cNvCxnSpPr/>
          <p:nvPr/>
        </p:nvCxnSpPr>
        <p:spPr>
          <a:xfrm flipH="1">
            <a:off x="2591747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149092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149090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14909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14909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77429"/>
              </p:ext>
            </p:extLst>
          </p:nvPr>
        </p:nvGraphicFramePr>
        <p:xfrm>
          <a:off x="6012184" y="4869184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6897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1517" y="548632"/>
            <a:ext cx="5580713" cy="2520322"/>
          </a:xfrm>
        </p:spPr>
        <p:txBody>
          <a:bodyPr lIns="3600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sum.integer.pop_back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051342"/>
              </p:ext>
            </p:extLst>
          </p:nvPr>
        </p:nvGraphicFramePr>
        <p:xfrm>
          <a:off x="5112069" y="4329115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6012184" y="5589276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832161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6192207" y="5049209"/>
            <a:ext cx="540069" cy="72009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6012184" y="1808793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4932046" y="2348862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832161" y="2348862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5112069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6912299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30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8" name="流程圖: 程序 37"/>
          <p:cNvSpPr/>
          <p:nvPr/>
        </p:nvSpPr>
        <p:spPr>
          <a:xfrm>
            <a:off x="5112069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72115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7272345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流程圖: 程序 40"/>
          <p:cNvSpPr/>
          <p:nvPr/>
        </p:nvSpPr>
        <p:spPr>
          <a:xfrm>
            <a:off x="6012184" y="288893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6732276" y="3429000"/>
            <a:ext cx="720100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42"/>
          <p:cNvCxnSpPr/>
          <p:nvPr/>
        </p:nvCxnSpPr>
        <p:spPr>
          <a:xfrm flipH="1">
            <a:off x="4932046" y="3429000"/>
            <a:ext cx="1620212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4" name="直線單箭頭接點 43"/>
          <p:cNvCxnSpPr/>
          <p:nvPr/>
        </p:nvCxnSpPr>
        <p:spPr>
          <a:xfrm flipH="1">
            <a:off x="4932046" y="3428998"/>
            <a:ext cx="720096" cy="126016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0110126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1517" y="548632"/>
            <a:ext cx="5580713" cy="2520322"/>
          </a:xfrm>
        </p:spPr>
        <p:txBody>
          <a:bodyPr lIns="3600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sum.integer.pop_back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015268"/>
              </p:ext>
            </p:extLst>
          </p:nvPr>
        </p:nvGraphicFramePr>
        <p:xfrm>
          <a:off x="5112069" y="4329115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6012184" y="5589276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832161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6192207" y="5049209"/>
            <a:ext cx="540069" cy="72009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6012184" y="1808793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4932046" y="2348862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832161" y="2348862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5112069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6912299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30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8" name="流程圖: 程序 37"/>
          <p:cNvSpPr/>
          <p:nvPr/>
        </p:nvSpPr>
        <p:spPr>
          <a:xfrm>
            <a:off x="5112069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72115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7272345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流程圖: 程序 40"/>
          <p:cNvSpPr/>
          <p:nvPr/>
        </p:nvSpPr>
        <p:spPr>
          <a:xfrm>
            <a:off x="6012184" y="288893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6732276" y="3429000"/>
            <a:ext cx="720100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42"/>
          <p:cNvCxnSpPr/>
          <p:nvPr/>
        </p:nvCxnSpPr>
        <p:spPr>
          <a:xfrm flipH="1">
            <a:off x="4932046" y="3429000"/>
            <a:ext cx="1620212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4" name="直線單箭頭接點 43"/>
          <p:cNvCxnSpPr/>
          <p:nvPr/>
        </p:nvCxnSpPr>
        <p:spPr>
          <a:xfrm flipH="1">
            <a:off x="4932046" y="3428998"/>
            <a:ext cx="720096" cy="126016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5053414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1517" y="548632"/>
            <a:ext cx="5580713" cy="2520322"/>
          </a:xfrm>
        </p:spPr>
        <p:txBody>
          <a:bodyPr lIns="3600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sum.integer.pop_back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015268"/>
              </p:ext>
            </p:extLst>
          </p:nvPr>
        </p:nvGraphicFramePr>
        <p:xfrm>
          <a:off x="5112069" y="4329115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6012184" y="5589276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832161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6192207" y="5049207"/>
            <a:ext cx="180023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6012184" y="1808793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4932046" y="2348862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832161" y="2348862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5112069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6912299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30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8" name="流程圖: 程序 37"/>
          <p:cNvSpPr/>
          <p:nvPr/>
        </p:nvSpPr>
        <p:spPr>
          <a:xfrm>
            <a:off x="5112069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72115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7272345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流程圖: 程序 40"/>
          <p:cNvSpPr/>
          <p:nvPr/>
        </p:nvSpPr>
        <p:spPr>
          <a:xfrm>
            <a:off x="6012184" y="288893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6732276" y="3429000"/>
            <a:ext cx="720100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42"/>
          <p:cNvCxnSpPr/>
          <p:nvPr/>
        </p:nvCxnSpPr>
        <p:spPr>
          <a:xfrm flipH="1">
            <a:off x="4932046" y="3429000"/>
            <a:ext cx="1620212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4" name="直線單箭頭接點 43"/>
          <p:cNvCxnSpPr/>
          <p:nvPr/>
        </p:nvCxnSpPr>
        <p:spPr>
          <a:xfrm flipH="1">
            <a:off x="4932046" y="3428998"/>
            <a:ext cx="720096" cy="126016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790525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1517" y="548632"/>
            <a:ext cx="5580713" cy="2520322"/>
          </a:xfrm>
        </p:spPr>
        <p:txBody>
          <a:bodyPr lIns="3600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sum.integer.pop_back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96327"/>
              </p:ext>
            </p:extLst>
          </p:nvPr>
        </p:nvGraphicFramePr>
        <p:xfrm>
          <a:off x="5112069" y="4329115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6012184" y="5589276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832161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6192207" y="5049207"/>
            <a:ext cx="180023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6012184" y="1808793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4932046" y="2348862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832161" y="2348862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5112069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6912299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30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8" name="流程圖: 程序 37"/>
          <p:cNvSpPr/>
          <p:nvPr/>
        </p:nvSpPr>
        <p:spPr>
          <a:xfrm>
            <a:off x="5112069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72115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7272345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流程圖: 程序 40"/>
          <p:cNvSpPr/>
          <p:nvPr/>
        </p:nvSpPr>
        <p:spPr>
          <a:xfrm>
            <a:off x="6012184" y="288893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6732276" y="3429000"/>
            <a:ext cx="720100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42"/>
          <p:cNvCxnSpPr/>
          <p:nvPr/>
        </p:nvCxnSpPr>
        <p:spPr>
          <a:xfrm flipH="1">
            <a:off x="4932046" y="3429000"/>
            <a:ext cx="1620212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4" name="直線單箭頭接點 43"/>
          <p:cNvCxnSpPr/>
          <p:nvPr/>
        </p:nvCxnSpPr>
        <p:spPr>
          <a:xfrm flipH="1">
            <a:off x="4932046" y="3428998"/>
            <a:ext cx="720096" cy="126016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5589325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1517" y="548632"/>
            <a:ext cx="5580713" cy="2520322"/>
          </a:xfrm>
        </p:spPr>
        <p:txBody>
          <a:bodyPr lIns="3600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sum.integer.pop_back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96327"/>
              </p:ext>
            </p:extLst>
          </p:nvPr>
        </p:nvGraphicFramePr>
        <p:xfrm>
          <a:off x="5112069" y="4329115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6012184" y="5589276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832161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>
            <a:endCxn id="19" idx="2"/>
          </p:cNvCxnSpPr>
          <p:nvPr/>
        </p:nvCxnSpPr>
        <p:spPr>
          <a:xfrm flipH="1" flipV="1">
            <a:off x="6012069" y="5049115"/>
            <a:ext cx="180138" cy="72018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6012184" y="1808793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4932046" y="2348862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832161" y="2348862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5112069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6912299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30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8" name="流程圖: 程序 37"/>
          <p:cNvSpPr/>
          <p:nvPr/>
        </p:nvSpPr>
        <p:spPr>
          <a:xfrm>
            <a:off x="5112069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72115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7272345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流程圖: 程序 40"/>
          <p:cNvSpPr/>
          <p:nvPr/>
        </p:nvSpPr>
        <p:spPr>
          <a:xfrm>
            <a:off x="6012184" y="288893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6732276" y="3429000"/>
            <a:ext cx="720100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42"/>
          <p:cNvCxnSpPr/>
          <p:nvPr/>
        </p:nvCxnSpPr>
        <p:spPr>
          <a:xfrm flipH="1">
            <a:off x="4932046" y="3429000"/>
            <a:ext cx="1620212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4" name="直線單箭頭接點 43"/>
          <p:cNvCxnSpPr/>
          <p:nvPr/>
        </p:nvCxnSpPr>
        <p:spPr>
          <a:xfrm flipH="1">
            <a:off x="4932046" y="3428998"/>
            <a:ext cx="720096" cy="126016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7886005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1517" y="548632"/>
            <a:ext cx="5580713" cy="2520322"/>
          </a:xfrm>
        </p:spPr>
        <p:txBody>
          <a:bodyPr lIns="3600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sum.integer.pop_back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937461"/>
              </p:ext>
            </p:extLst>
          </p:nvPr>
        </p:nvGraphicFramePr>
        <p:xfrm>
          <a:off x="5112069" y="4329115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6012184" y="5589276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832161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>
            <a:endCxn id="19" idx="2"/>
          </p:cNvCxnSpPr>
          <p:nvPr/>
        </p:nvCxnSpPr>
        <p:spPr>
          <a:xfrm flipH="1" flipV="1">
            <a:off x="6012069" y="5049115"/>
            <a:ext cx="180138" cy="72018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6012184" y="1808793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4932046" y="2348862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832161" y="2348862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5112069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6912299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30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8" name="流程圖: 程序 37"/>
          <p:cNvSpPr/>
          <p:nvPr/>
        </p:nvSpPr>
        <p:spPr>
          <a:xfrm>
            <a:off x="5112069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72115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7272345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流程圖: 程序 40"/>
          <p:cNvSpPr/>
          <p:nvPr/>
        </p:nvSpPr>
        <p:spPr>
          <a:xfrm>
            <a:off x="6012184" y="288893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6732276" y="3429000"/>
            <a:ext cx="720100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42"/>
          <p:cNvCxnSpPr/>
          <p:nvPr/>
        </p:nvCxnSpPr>
        <p:spPr>
          <a:xfrm flipH="1">
            <a:off x="4932046" y="3429000"/>
            <a:ext cx="1620212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4" name="直線單箭頭接點 43"/>
          <p:cNvCxnSpPr/>
          <p:nvPr/>
        </p:nvCxnSpPr>
        <p:spPr>
          <a:xfrm flipH="1">
            <a:off x="4932046" y="3428998"/>
            <a:ext cx="720096" cy="126016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0802191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1517" y="548632"/>
            <a:ext cx="5580713" cy="2520322"/>
          </a:xfrm>
        </p:spPr>
        <p:txBody>
          <a:bodyPr lIns="3600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sum.integer.pop_back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937461"/>
              </p:ext>
            </p:extLst>
          </p:nvPr>
        </p:nvGraphicFramePr>
        <p:xfrm>
          <a:off x="5112069" y="4329115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6012184" y="5589276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832161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5652138" y="5049207"/>
            <a:ext cx="540069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6012184" y="1808793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4932046" y="2348862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832161" y="2348862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5112069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6912299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30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8" name="流程圖: 程序 37"/>
          <p:cNvSpPr/>
          <p:nvPr/>
        </p:nvSpPr>
        <p:spPr>
          <a:xfrm>
            <a:off x="5112069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72115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7272345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流程圖: 程序 40"/>
          <p:cNvSpPr/>
          <p:nvPr/>
        </p:nvSpPr>
        <p:spPr>
          <a:xfrm>
            <a:off x="6012184" y="288893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6732276" y="3429000"/>
            <a:ext cx="720100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42"/>
          <p:cNvCxnSpPr/>
          <p:nvPr/>
        </p:nvCxnSpPr>
        <p:spPr>
          <a:xfrm flipH="1">
            <a:off x="4932046" y="3429000"/>
            <a:ext cx="1620212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4" name="直線單箭頭接點 43"/>
          <p:cNvCxnSpPr/>
          <p:nvPr/>
        </p:nvCxnSpPr>
        <p:spPr>
          <a:xfrm flipH="1">
            <a:off x="4932046" y="3428998"/>
            <a:ext cx="720096" cy="126016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9455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6120782" cy="5220667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input(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n1[],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n2[]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"Test cases.txt"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ios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::in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char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digit;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vector1, vector2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vector1.push_back( 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vector2.push_back( 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n1[ i ].convert( vector1 );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n2[ i ].convert( vector2 );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inFile.close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13" name="內容版面配置區 3"/>
          <p:cNvSpPr txBox="1">
            <a:spLocks/>
          </p:cNvSpPr>
          <p:nvPr/>
        </p:nvSpPr>
        <p:spPr>
          <a:xfrm>
            <a:off x="6732276" y="2168839"/>
            <a:ext cx="1800230" cy="1260161"/>
          </a:xfrm>
          <a:prstGeom prst="rect">
            <a:avLst/>
          </a:prstGeom>
          <a:solidFill>
            <a:srgbClr val="66CCFF"/>
          </a:solidFill>
          <a:ln w="19050">
            <a:solidFill>
              <a:srgbClr val="00206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新細明體"/>
                <a:cs typeface="+mn-cs"/>
              </a:rPr>
              <a:t>1758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新細明體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230" y="1628770"/>
            <a:ext cx="252032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Test cases.txt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391977" y="5589276"/>
            <a:ext cx="1260000" cy="540069"/>
          </a:xfrm>
          <a:prstGeom prst="rect">
            <a:avLst/>
          </a:prstGeom>
          <a:noFill/>
        </p:spPr>
        <p:txBody>
          <a:bodyPr wrap="square" lIns="90000" rIns="90000" bIns="0" rtlCol="0" anchor="ctr" anchorCtr="0">
            <a:noAutofit/>
          </a:bodyPr>
          <a:lstStyle/>
          <a:p>
            <a:pPr algn="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vector1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5652138" y="540925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5652138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1229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27" name="流程圖: 程序 26"/>
          <p:cNvSpPr/>
          <p:nvPr/>
        </p:nvSpPr>
        <p:spPr>
          <a:xfrm>
            <a:off x="7452368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12184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7812414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552253" y="594932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9845734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1517" y="548632"/>
            <a:ext cx="5580713" cy="2520322"/>
          </a:xfrm>
        </p:spPr>
        <p:txBody>
          <a:bodyPr lIns="3600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sum.integer.pop_back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937461"/>
              </p:ext>
            </p:extLst>
          </p:nvPr>
        </p:nvGraphicFramePr>
        <p:xfrm>
          <a:off x="5112069" y="4329115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6012184" y="5589276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832161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5292092" y="5049207"/>
            <a:ext cx="900116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6012184" y="1808793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4932046" y="2348862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832161" y="2348862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5112069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6912299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30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8" name="流程圖: 程序 37"/>
          <p:cNvSpPr/>
          <p:nvPr/>
        </p:nvSpPr>
        <p:spPr>
          <a:xfrm>
            <a:off x="5112069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72115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7272345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流程圖: 程序 40"/>
          <p:cNvSpPr/>
          <p:nvPr/>
        </p:nvSpPr>
        <p:spPr>
          <a:xfrm>
            <a:off x="6012184" y="288893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6732276" y="3429000"/>
            <a:ext cx="720100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42"/>
          <p:cNvCxnSpPr/>
          <p:nvPr/>
        </p:nvCxnSpPr>
        <p:spPr>
          <a:xfrm flipH="1">
            <a:off x="4932046" y="3429000"/>
            <a:ext cx="1620212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4" name="直線單箭頭接點 43"/>
          <p:cNvCxnSpPr/>
          <p:nvPr/>
        </p:nvCxnSpPr>
        <p:spPr>
          <a:xfrm flipH="1">
            <a:off x="4932046" y="3428998"/>
            <a:ext cx="720096" cy="126016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8113715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1517" y="548632"/>
            <a:ext cx="5580713" cy="2520322"/>
          </a:xfrm>
        </p:spPr>
        <p:txBody>
          <a:bodyPr lIns="3600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sum.integer.pop_back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507002"/>
              </p:ext>
            </p:extLst>
          </p:nvPr>
        </p:nvGraphicFramePr>
        <p:xfrm>
          <a:off x="5472115" y="4329115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6012184" y="5589276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832161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5292092" y="5049207"/>
            <a:ext cx="900116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6012184" y="1808793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4932046" y="2348862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832161" y="2348862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5112069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6912299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30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8" name="流程圖: 程序 37"/>
          <p:cNvSpPr/>
          <p:nvPr/>
        </p:nvSpPr>
        <p:spPr>
          <a:xfrm>
            <a:off x="5112069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72115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7272345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流程圖: 程序 40"/>
          <p:cNvSpPr/>
          <p:nvPr/>
        </p:nvSpPr>
        <p:spPr>
          <a:xfrm>
            <a:off x="6012184" y="288893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6732276" y="3429000"/>
            <a:ext cx="720100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42"/>
          <p:cNvCxnSpPr/>
          <p:nvPr/>
        </p:nvCxnSpPr>
        <p:spPr>
          <a:xfrm flipH="1">
            <a:off x="5292092" y="3429000"/>
            <a:ext cx="1260166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4" name="直線單箭頭接點 43"/>
          <p:cNvCxnSpPr/>
          <p:nvPr/>
        </p:nvCxnSpPr>
        <p:spPr>
          <a:xfrm flipH="1">
            <a:off x="5292092" y="3428998"/>
            <a:ext cx="360050" cy="126016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53139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6120782" cy="5220667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input(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n1[],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n2[]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"Test cases.txt"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ios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::in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char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digit;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vector1, vector2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vector1.push_back( 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vector2.push_back( 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n1[ i ].convert( vector1 );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n2[ i ].convert( vector2 );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inFile.close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13" name="內容版面配置區 3"/>
          <p:cNvSpPr txBox="1">
            <a:spLocks/>
          </p:cNvSpPr>
          <p:nvPr/>
        </p:nvSpPr>
        <p:spPr>
          <a:xfrm>
            <a:off x="6732276" y="2168839"/>
            <a:ext cx="1800230" cy="1260161"/>
          </a:xfrm>
          <a:prstGeom prst="rect">
            <a:avLst/>
          </a:prstGeom>
          <a:solidFill>
            <a:srgbClr val="66CCFF"/>
          </a:solidFill>
          <a:ln w="19050">
            <a:solidFill>
              <a:srgbClr val="00206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新細明體"/>
                <a:cs typeface="+mn-cs"/>
              </a:rPr>
              <a:t>1758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新細明體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230" y="1628770"/>
            <a:ext cx="252032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Test cases.txt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806663"/>
              </p:ext>
            </p:extLst>
          </p:nvPr>
        </p:nvGraphicFramePr>
        <p:xfrm>
          <a:off x="6552253" y="4149092"/>
          <a:ext cx="3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4391977" y="5589276"/>
            <a:ext cx="1260000" cy="540069"/>
          </a:xfrm>
          <a:prstGeom prst="rect">
            <a:avLst/>
          </a:prstGeom>
          <a:noFill/>
        </p:spPr>
        <p:txBody>
          <a:bodyPr wrap="square" lIns="90000" rIns="90000" bIns="0" rtlCol="0" anchor="ctr" anchorCtr="0">
            <a:noAutofit/>
          </a:bodyPr>
          <a:lstStyle/>
          <a:p>
            <a:pPr algn="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vector1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5652138" y="540925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5652138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1229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7" name="流程圖: 程序 26"/>
          <p:cNvSpPr/>
          <p:nvPr/>
        </p:nvSpPr>
        <p:spPr>
          <a:xfrm>
            <a:off x="7452368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12184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7812414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552253" y="594932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flipH="1" flipV="1">
            <a:off x="7092322" y="4869184"/>
            <a:ext cx="900118" cy="90011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2" name="直線單箭頭接點 31"/>
          <p:cNvCxnSpPr/>
          <p:nvPr/>
        </p:nvCxnSpPr>
        <p:spPr>
          <a:xfrm flipV="1">
            <a:off x="7092322" y="4869184"/>
            <a:ext cx="0" cy="90011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3" name="直線單箭頭接點 32"/>
          <p:cNvCxnSpPr/>
          <p:nvPr/>
        </p:nvCxnSpPr>
        <p:spPr>
          <a:xfrm flipV="1">
            <a:off x="6192207" y="4869184"/>
            <a:ext cx="540069" cy="90011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36998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6120782" cy="5220667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input(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n1[],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n2[]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"Test cases.txt"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ios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::in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char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digit;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vector1, vector2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vector1.push_back( 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vector2.push_back( 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n1[ i ].convert( vector1 );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n2[ i ].convert( vector2 );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inFile.close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13" name="內容版面配置區 3"/>
          <p:cNvSpPr txBox="1">
            <a:spLocks/>
          </p:cNvSpPr>
          <p:nvPr/>
        </p:nvSpPr>
        <p:spPr>
          <a:xfrm>
            <a:off x="6732276" y="2168839"/>
            <a:ext cx="1800230" cy="1260161"/>
          </a:xfrm>
          <a:prstGeom prst="rect">
            <a:avLst/>
          </a:prstGeom>
          <a:solidFill>
            <a:srgbClr val="66CCFF"/>
          </a:solidFill>
          <a:ln w="19050">
            <a:solidFill>
              <a:srgbClr val="00206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新細明體"/>
                <a:cs typeface="+mn-cs"/>
              </a:rPr>
              <a:t>1758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新細明體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230" y="1628770"/>
            <a:ext cx="252032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Test cases.txt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306510"/>
              </p:ext>
            </p:extLst>
          </p:nvPr>
        </p:nvGraphicFramePr>
        <p:xfrm>
          <a:off x="6552253" y="4149092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4391977" y="5589276"/>
            <a:ext cx="1260000" cy="540069"/>
          </a:xfrm>
          <a:prstGeom prst="rect">
            <a:avLst/>
          </a:prstGeom>
          <a:noFill/>
        </p:spPr>
        <p:txBody>
          <a:bodyPr wrap="square" lIns="90000" rIns="90000" bIns="0" rtlCol="0" anchor="ctr" anchorCtr="0">
            <a:noAutofit/>
          </a:bodyPr>
          <a:lstStyle/>
          <a:p>
            <a:pPr algn="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vector1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5652138" y="540925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5652138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1229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7" name="流程圖: 程序 26"/>
          <p:cNvSpPr/>
          <p:nvPr/>
        </p:nvSpPr>
        <p:spPr>
          <a:xfrm>
            <a:off x="7452368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12184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7812414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552253" y="594932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flipH="1" flipV="1">
            <a:off x="7452368" y="4869184"/>
            <a:ext cx="540072" cy="90011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2" name="直線單箭頭接點 31"/>
          <p:cNvCxnSpPr/>
          <p:nvPr/>
        </p:nvCxnSpPr>
        <p:spPr>
          <a:xfrm flipV="1">
            <a:off x="7092322" y="4869184"/>
            <a:ext cx="360046" cy="90011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3" name="直線單箭頭接點 32"/>
          <p:cNvCxnSpPr/>
          <p:nvPr/>
        </p:nvCxnSpPr>
        <p:spPr>
          <a:xfrm flipV="1">
            <a:off x="6192207" y="4869184"/>
            <a:ext cx="540069" cy="90011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0033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6120782" cy="5220667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input(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n1[],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n2[]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"Test cases.txt"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ios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::in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char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digit;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vector1, vector2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vector1.push_back( 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vector2.push_back( 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n1[ i ].convert( vector1 );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n2[ i ].convert( vector2 );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inFile.close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13" name="內容版面配置區 3"/>
          <p:cNvSpPr txBox="1">
            <a:spLocks/>
          </p:cNvSpPr>
          <p:nvPr/>
        </p:nvSpPr>
        <p:spPr>
          <a:xfrm>
            <a:off x="6732276" y="2168839"/>
            <a:ext cx="1800230" cy="1260161"/>
          </a:xfrm>
          <a:prstGeom prst="rect">
            <a:avLst/>
          </a:prstGeom>
          <a:solidFill>
            <a:srgbClr val="66CCFF"/>
          </a:solidFill>
          <a:ln w="19050">
            <a:solidFill>
              <a:srgbClr val="00206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新細明體"/>
                <a:cs typeface="+mn-cs"/>
              </a:rPr>
              <a:t>1758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新細明體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230" y="1628770"/>
            <a:ext cx="252032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Test cases.txt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898285"/>
              </p:ext>
            </p:extLst>
          </p:nvPr>
        </p:nvGraphicFramePr>
        <p:xfrm>
          <a:off x="6552253" y="4149092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4391977" y="5589276"/>
            <a:ext cx="1260000" cy="540069"/>
          </a:xfrm>
          <a:prstGeom prst="rect">
            <a:avLst/>
          </a:prstGeom>
          <a:noFill/>
        </p:spPr>
        <p:txBody>
          <a:bodyPr wrap="square" lIns="90000" rIns="90000" bIns="0" rtlCol="0" anchor="ctr" anchorCtr="0">
            <a:noAutofit/>
          </a:bodyPr>
          <a:lstStyle/>
          <a:p>
            <a:pPr algn="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vector1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5652138" y="540925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5652138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1229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7" name="流程圖: 程序 26"/>
          <p:cNvSpPr/>
          <p:nvPr/>
        </p:nvSpPr>
        <p:spPr>
          <a:xfrm>
            <a:off x="7452368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12184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7812414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552253" y="594932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flipH="1" flipV="1">
            <a:off x="7812414" y="4869184"/>
            <a:ext cx="180026" cy="90011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2" name="直線單箭頭接點 31"/>
          <p:cNvCxnSpPr/>
          <p:nvPr/>
        </p:nvCxnSpPr>
        <p:spPr>
          <a:xfrm flipV="1">
            <a:off x="7092322" y="4869184"/>
            <a:ext cx="720092" cy="90011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3" name="直線單箭頭接點 32"/>
          <p:cNvCxnSpPr/>
          <p:nvPr/>
        </p:nvCxnSpPr>
        <p:spPr>
          <a:xfrm flipV="1">
            <a:off x="6192207" y="4869184"/>
            <a:ext cx="540069" cy="90011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6411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6120782" cy="5220667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input(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n1[],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n2[]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"Test cases.txt"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ios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::in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char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digit;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vector1, vector2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vector1.push_back( 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vector2.push_back( 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n1[ i ].convert( vector1 );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n2[ i ].convert( vector2 );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inFile.close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13" name="內容版面配置區 3"/>
          <p:cNvSpPr txBox="1">
            <a:spLocks/>
          </p:cNvSpPr>
          <p:nvPr/>
        </p:nvSpPr>
        <p:spPr>
          <a:xfrm>
            <a:off x="6732276" y="2168839"/>
            <a:ext cx="1800230" cy="1260161"/>
          </a:xfrm>
          <a:prstGeom prst="rect">
            <a:avLst/>
          </a:prstGeom>
          <a:solidFill>
            <a:srgbClr val="66CCFF"/>
          </a:solidFill>
          <a:ln w="19050">
            <a:solidFill>
              <a:srgbClr val="00206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新細明體"/>
                <a:cs typeface="+mn-cs"/>
              </a:rPr>
              <a:t>1758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新細明體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230" y="1628770"/>
            <a:ext cx="252032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Test cases.txt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948246"/>
              </p:ext>
            </p:extLst>
          </p:nvPr>
        </p:nvGraphicFramePr>
        <p:xfrm>
          <a:off x="6552253" y="4149092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4391977" y="5589276"/>
            <a:ext cx="1260000" cy="540069"/>
          </a:xfrm>
          <a:prstGeom prst="rect">
            <a:avLst/>
          </a:prstGeom>
          <a:noFill/>
        </p:spPr>
        <p:txBody>
          <a:bodyPr wrap="square" lIns="90000" rIns="90000" bIns="0" rtlCol="0" anchor="ctr" anchorCtr="0">
            <a:noAutofit/>
          </a:bodyPr>
          <a:lstStyle/>
          <a:p>
            <a:pPr algn="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vector1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5652138" y="540925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5652138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1229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7" name="流程圖: 程序 26"/>
          <p:cNvSpPr/>
          <p:nvPr/>
        </p:nvSpPr>
        <p:spPr>
          <a:xfrm>
            <a:off x="7452368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12184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7812414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552253" y="594932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flipV="1">
            <a:off x="7992440" y="4869184"/>
            <a:ext cx="180020" cy="90011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2" name="直線單箭頭接點 31"/>
          <p:cNvCxnSpPr/>
          <p:nvPr/>
        </p:nvCxnSpPr>
        <p:spPr>
          <a:xfrm flipV="1">
            <a:off x="7092322" y="4869184"/>
            <a:ext cx="1080138" cy="90011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3" name="直線單箭頭接點 32"/>
          <p:cNvCxnSpPr/>
          <p:nvPr/>
        </p:nvCxnSpPr>
        <p:spPr>
          <a:xfrm flipV="1">
            <a:off x="6192207" y="4869184"/>
            <a:ext cx="540069" cy="90011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76469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4630</TotalTime>
  <Words>4846</Words>
  <Application>Microsoft Office PowerPoint</Application>
  <PresentationFormat>如螢幕大小 (4:3)</PresentationFormat>
  <Paragraphs>1647</Paragraphs>
  <Slides>51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61" baseType="lpstr">
      <vt:lpstr>MingLiU</vt:lpstr>
      <vt:lpstr>MingLiU</vt:lpstr>
      <vt:lpstr>微軟正黑體</vt:lpstr>
      <vt:lpstr>新細明體</vt:lpstr>
      <vt:lpstr>Arial</vt:lpstr>
      <vt:lpstr>Calibri</vt:lpstr>
      <vt:lpstr>Courier New</vt:lpstr>
      <vt:lpstr>Lucida Console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 Lin</cp:lastModifiedBy>
  <cp:revision>311</cp:revision>
  <dcterms:created xsi:type="dcterms:W3CDTF">2013-03-13T12:22:18Z</dcterms:created>
  <dcterms:modified xsi:type="dcterms:W3CDTF">2020-03-13T07:50:28Z</dcterms:modified>
</cp:coreProperties>
</file>