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1"/>
  </p:notesMasterIdLst>
  <p:handoutMasterIdLst>
    <p:handoutMasterId r:id="rId92"/>
  </p:handoutMasterIdLst>
  <p:sldIdLst>
    <p:sldId id="463" r:id="rId2"/>
    <p:sldId id="570" r:id="rId3"/>
    <p:sldId id="571" r:id="rId4"/>
    <p:sldId id="572" r:id="rId5"/>
    <p:sldId id="573" r:id="rId6"/>
    <p:sldId id="574" r:id="rId7"/>
    <p:sldId id="642" r:id="rId8"/>
    <p:sldId id="575" r:id="rId9"/>
    <p:sldId id="576" r:id="rId10"/>
    <p:sldId id="577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61" r:id="rId19"/>
    <p:sldId id="643" r:id="rId20"/>
    <p:sldId id="646" r:id="rId21"/>
    <p:sldId id="645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59" r:id="rId35"/>
    <p:sldId id="660" r:id="rId36"/>
    <p:sldId id="661" r:id="rId37"/>
    <p:sldId id="662" r:id="rId38"/>
    <p:sldId id="663" r:id="rId39"/>
    <p:sldId id="664" r:id="rId40"/>
    <p:sldId id="665" r:id="rId41"/>
    <p:sldId id="666" r:id="rId42"/>
    <p:sldId id="667" r:id="rId43"/>
    <p:sldId id="668" r:id="rId44"/>
    <p:sldId id="669" r:id="rId45"/>
    <p:sldId id="671" r:id="rId46"/>
    <p:sldId id="670" r:id="rId47"/>
    <p:sldId id="672" r:id="rId48"/>
    <p:sldId id="673" r:id="rId49"/>
    <p:sldId id="676" r:id="rId50"/>
    <p:sldId id="674" r:id="rId51"/>
    <p:sldId id="675" r:id="rId52"/>
    <p:sldId id="677" r:id="rId53"/>
    <p:sldId id="678" r:id="rId54"/>
    <p:sldId id="680" r:id="rId55"/>
    <p:sldId id="679" r:id="rId56"/>
    <p:sldId id="681" r:id="rId57"/>
    <p:sldId id="682" r:id="rId58"/>
    <p:sldId id="683" r:id="rId59"/>
    <p:sldId id="684" r:id="rId60"/>
    <p:sldId id="685" r:id="rId61"/>
    <p:sldId id="644" r:id="rId62"/>
    <p:sldId id="686" r:id="rId63"/>
    <p:sldId id="688" r:id="rId64"/>
    <p:sldId id="687" r:id="rId65"/>
    <p:sldId id="689" r:id="rId66"/>
    <p:sldId id="690" r:id="rId67"/>
    <p:sldId id="691" r:id="rId68"/>
    <p:sldId id="693" r:id="rId69"/>
    <p:sldId id="692" r:id="rId70"/>
    <p:sldId id="694" r:id="rId71"/>
    <p:sldId id="695" r:id="rId72"/>
    <p:sldId id="696" r:id="rId73"/>
    <p:sldId id="697" r:id="rId74"/>
    <p:sldId id="698" r:id="rId75"/>
    <p:sldId id="699" r:id="rId76"/>
    <p:sldId id="700" r:id="rId77"/>
    <p:sldId id="701" r:id="rId78"/>
    <p:sldId id="702" r:id="rId79"/>
    <p:sldId id="703" r:id="rId80"/>
    <p:sldId id="704" r:id="rId81"/>
    <p:sldId id="706" r:id="rId82"/>
    <p:sldId id="705" r:id="rId83"/>
    <p:sldId id="707" r:id="rId84"/>
    <p:sldId id="708" r:id="rId85"/>
    <p:sldId id="709" r:id="rId86"/>
    <p:sldId id="710" r:id="rId87"/>
    <p:sldId id="711" r:id="rId88"/>
    <p:sldId id="712" r:id="rId89"/>
    <p:sldId id="713" r:id="rId90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83" d="100"/>
          <a:sy n="83" d="100"/>
        </p:scale>
        <p:origin x="73" y="95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1945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33429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26735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9564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063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6850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18044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5857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30637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2620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13120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9137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4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67580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31191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02144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23448"/>
              </p:ext>
            </p:extLst>
          </p:nvPr>
        </p:nvGraphicFramePr>
        <p:xfrm>
          <a:off x="1979676" y="414909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23484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8797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68992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91076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5006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96381"/>
              </p:ext>
            </p:extLst>
          </p:nvPr>
        </p:nvGraphicFramePr>
        <p:xfrm>
          <a:off x="2123694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346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346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31596"/>
              </p:ext>
            </p:extLst>
          </p:nvPr>
        </p:nvGraphicFramePr>
        <p:xfrm>
          <a:off x="2123694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1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21530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4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21530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27846"/>
              </p:ext>
            </p:extLst>
          </p:nvPr>
        </p:nvGraphicFramePr>
        <p:xfrm>
          <a:off x="2123694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5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9762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7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9762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81965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0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51727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51727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6703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4531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44629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9762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3836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38361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84406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7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67459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67459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15655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5119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5119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96819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0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3866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3866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59208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52657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3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1873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93084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52657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0034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6705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6705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18716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13254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13254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54125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06598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06598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71353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8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38172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38172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77842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6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06598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17328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85582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5388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5388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22848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63282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63282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27605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6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8716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8716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34802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4404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6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4404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93493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0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23080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7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23080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8625"/>
              </p:ext>
            </p:extLst>
          </p:nvPr>
        </p:nvGraphicFramePr>
        <p:xfrm>
          <a:off x="1547622" y="486918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46397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26523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4501"/>
              </p:ext>
            </p:extLst>
          </p:nvPr>
        </p:nvGraphicFramePr>
        <p:xfrm>
          <a:off x="1259586" y="1412748"/>
          <a:ext cx="6048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44043"/>
              </p:ext>
            </p:extLst>
          </p:nvPr>
        </p:nvGraphicFramePr>
        <p:xfrm>
          <a:off x="2555748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064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45858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7693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2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7693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78210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94856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94856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593413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6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7693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48056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7973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404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46397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24040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951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951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73406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03701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03701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94013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3797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3797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96150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4942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5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4942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80117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69253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69253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74933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747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67806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4942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71104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96922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48995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0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42276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42276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52109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8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3329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3329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9476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6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37535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7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37535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08355"/>
              </p:ext>
            </p:extLst>
          </p:nvPr>
        </p:nvGraphicFramePr>
        <p:xfrm>
          <a:off x="1979676" y="486918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01011"/>
              </p:ext>
            </p:extLst>
          </p:nvPr>
        </p:nvGraphicFramePr>
        <p:xfrm>
          <a:off x="1691640" y="1412748"/>
          <a:ext cx="5472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33297"/>
              </p:ext>
            </p:extLst>
          </p:nvPr>
        </p:nvGraphicFramePr>
        <p:xfrm>
          <a:off x="2411730" y="3140964"/>
          <a:ext cx="4752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5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5962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9369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4614</TotalTime>
  <Words>2597</Words>
  <Application>Microsoft Office PowerPoint</Application>
  <PresentationFormat>如螢幕大小 (4:3)</PresentationFormat>
  <Paragraphs>2527</Paragraphs>
  <Slides>89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89</vt:i4>
      </vt:variant>
    </vt:vector>
  </HeadingPairs>
  <TitlesOfParts>
    <vt:vector size="93" baseType="lpstr">
      <vt:lpstr>新細明體</vt:lpstr>
      <vt:lpstr>Courier New</vt:lpstr>
      <vt:lpstr>Times New Roman</vt:lpstr>
      <vt:lpstr>ppt_template_07-25-2002</vt:lpstr>
      <vt:lpstr>Square</vt:lpstr>
      <vt:lpstr>Square</vt:lpstr>
      <vt:lpstr>Square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 Lin</cp:lastModifiedBy>
  <cp:revision>1341</cp:revision>
  <dcterms:created xsi:type="dcterms:W3CDTF">2000-06-12T17:02:08Z</dcterms:created>
  <dcterms:modified xsi:type="dcterms:W3CDTF">2017-05-20T07:26:39Z</dcterms:modified>
</cp:coreProperties>
</file>