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6"/>
  </p:notesMasterIdLst>
  <p:handoutMasterIdLst>
    <p:handoutMasterId r:id="rId67"/>
  </p:handoutMasterIdLst>
  <p:sldIdLst>
    <p:sldId id="673" r:id="rId2"/>
    <p:sldId id="671" r:id="rId3"/>
    <p:sldId id="672" r:id="rId4"/>
    <p:sldId id="668" r:id="rId5"/>
    <p:sldId id="669" r:id="rId6"/>
    <p:sldId id="670" r:id="rId7"/>
    <p:sldId id="600" r:id="rId8"/>
    <p:sldId id="607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02" r:id="rId17"/>
    <p:sldId id="615" r:id="rId18"/>
    <p:sldId id="616" r:id="rId19"/>
    <p:sldId id="617" r:id="rId20"/>
    <p:sldId id="619" r:id="rId21"/>
    <p:sldId id="620" r:id="rId22"/>
    <p:sldId id="618" r:id="rId23"/>
    <p:sldId id="621" r:id="rId24"/>
    <p:sldId id="622" r:id="rId25"/>
    <p:sldId id="623" r:id="rId26"/>
    <p:sldId id="605" r:id="rId27"/>
    <p:sldId id="624" r:id="rId28"/>
    <p:sldId id="625" r:id="rId29"/>
    <p:sldId id="626" r:id="rId30"/>
    <p:sldId id="627" r:id="rId31"/>
    <p:sldId id="628" r:id="rId32"/>
    <p:sldId id="629" r:id="rId33"/>
    <p:sldId id="604" r:id="rId34"/>
    <p:sldId id="630" r:id="rId35"/>
    <p:sldId id="631" r:id="rId36"/>
    <p:sldId id="632" r:id="rId37"/>
    <p:sldId id="634" r:id="rId38"/>
    <p:sldId id="635" r:id="rId39"/>
    <p:sldId id="636" r:id="rId40"/>
    <p:sldId id="637" r:id="rId41"/>
    <p:sldId id="599" r:id="rId42"/>
    <p:sldId id="646" r:id="rId43"/>
    <p:sldId id="648" r:id="rId44"/>
    <p:sldId id="649" r:id="rId45"/>
    <p:sldId id="650" r:id="rId46"/>
    <p:sldId id="651" r:id="rId47"/>
    <p:sldId id="652" r:id="rId48"/>
    <p:sldId id="653" r:id="rId49"/>
    <p:sldId id="654" r:id="rId50"/>
    <p:sldId id="655" r:id="rId51"/>
    <p:sldId id="656" r:id="rId52"/>
    <p:sldId id="657" r:id="rId53"/>
    <p:sldId id="658" r:id="rId54"/>
    <p:sldId id="647" r:id="rId55"/>
    <p:sldId id="463" r:id="rId56"/>
    <p:sldId id="659" r:id="rId57"/>
    <p:sldId id="660" r:id="rId58"/>
    <p:sldId id="661" r:id="rId59"/>
    <p:sldId id="662" r:id="rId60"/>
    <p:sldId id="663" r:id="rId61"/>
    <p:sldId id="664" r:id="rId62"/>
    <p:sldId id="665" r:id="rId63"/>
    <p:sldId id="666" r:id="rId64"/>
    <p:sldId id="667" r:id="rId65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4637" autoAdjust="0"/>
  </p:normalViewPr>
  <p:slideViewPr>
    <p:cSldViewPr showGuides="1">
      <p:cViewPr varScale="1">
        <p:scale>
          <a:sx n="85" d="100"/>
          <a:sy n="85" d="100"/>
        </p:scale>
        <p:origin x="138" y="64"/>
      </p:cViewPr>
      <p:guideLst>
        <p:guide orient="horz" pos="73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1412875"/>
            <a:ext cx="395605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395605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350"/>
            <a:ext cx="864108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412875"/>
            <a:ext cx="864108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54" r:id="rId3"/>
    <p:sldLayoutId id="2147483655" r:id="rId4"/>
    <p:sldLayoutId id="2147483657" r:id="rId5"/>
    <p:sldLayoutId id="2147483658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ts val="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1"/>
            <a:ext cx="8641080" cy="3456432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numTestCases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arraySize ] = 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arraySize ] = 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arraySize ] = {};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input(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input(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perform( cout,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perform(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hugeInt3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size3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45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881715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029700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05876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3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296415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461144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47026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6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58363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56986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45498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5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55661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540677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64770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00543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442859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542006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79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23010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12092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71218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49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+ 1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for( int i = 0; i &lt; adderSize;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 - 1; i++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47201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(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for( int i = 0; i &lt; adderSize;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 - 1; i++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187055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(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for( int i = 0; i &lt; adderSize;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 - 1; i++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3295052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(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for( int i = 0; i &lt; adderSize;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for(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 - 1; i++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45641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971550" y="548640"/>
            <a:ext cx="7200900" cy="2592324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input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istream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&amp;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[],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&amp;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size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numericString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arraySize ];</a:t>
            </a:r>
          </a:p>
          <a:p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inFile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&gt;&gt;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numericString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size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strlen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numericString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</a:t>
            </a:r>
            <a:r>
              <a:rPr lang="en-US" altLang="zh-TW" sz="1600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 &lt;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size;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++i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hugeInt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 ] =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numericString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size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- i - </a:t>
            </a:r>
            <a:r>
              <a:rPr lang="en-US" altLang="zh-TW" sz="1600" dirty="0" smtClean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 - </a:t>
            </a:r>
            <a:r>
              <a:rPr lang="en-US" altLang="zh-TW" sz="1600" dirty="0">
                <a:solidFill>
                  <a:srgbClr val="0080FF"/>
                </a:solidFill>
                <a:highlight>
                  <a:srgbClr val="FFFFFF"/>
                </a:highlight>
                <a:latin typeface="Lucida Console"/>
              </a:rPr>
              <a:t>'0'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600" dirty="0"/>
          </a:p>
        </p:txBody>
      </p:sp>
      <p:graphicFrame>
        <p:nvGraphicFramePr>
          <p:cNvPr id="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496239"/>
              </p:ext>
            </p:extLst>
          </p:nvPr>
        </p:nvGraphicFramePr>
        <p:xfrm>
          <a:off x="1259586" y="4149090"/>
          <a:ext cx="6624000" cy="864000"/>
        </p:xfrm>
        <a:graphic>
          <a:graphicData uri="http://schemas.openxmlformats.org/drawingml/2006/table">
            <a:tbl>
              <a:tblPr/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numericString1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23491"/>
              </p:ext>
            </p:extLst>
          </p:nvPr>
        </p:nvGraphicFramePr>
        <p:xfrm>
          <a:off x="1259586" y="5157216"/>
          <a:ext cx="6624000" cy="864000"/>
        </p:xfrm>
        <a:graphic>
          <a:graphicData uri="http://schemas.openxmlformats.org/drawingml/2006/table">
            <a:tbl>
              <a:tblPr/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numericString2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985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(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 - 1; i++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3393788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(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 - 1; i++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3685864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(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sumSize - 1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1152701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(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2907532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(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== 0 )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--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77372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260604"/>
            <a:ext cx="8785098" cy="6480810"/>
          </a:xfrm>
        </p:spPr>
        <p:txBody>
          <a:bodyPr/>
          <a:lstStyle/>
          <a:p>
            <a:pPr lvl="0"/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(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&gt;=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) ?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 :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+ 1;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adderSize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--;</a:t>
            </a:r>
          </a:p>
        </p:txBody>
      </p:sp>
    </p:spTree>
    <p:extLst>
      <p:ext uri="{BB962C8B-B14F-4D97-AF65-F5344CB8AC3E}">
        <p14:creationId xmlns:p14="http://schemas.microsoft.com/office/powerpoint/2010/main" val="801817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328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123694" y="404623"/>
            <a:ext cx="4896612" cy="2448306"/>
          </a:xfrm>
        </p:spPr>
        <p:txBody>
          <a:bodyPr/>
          <a:lstStyle/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9798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95199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041577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78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123694" y="404623"/>
            <a:ext cx="4896612" cy="2448306"/>
          </a:xfrm>
        </p:spPr>
        <p:txBody>
          <a:bodyPr/>
          <a:lstStyle/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47690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41211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055699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2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123694" y="404623"/>
            <a:ext cx="4896612" cy="2448306"/>
          </a:xfrm>
        </p:spPr>
        <p:txBody>
          <a:bodyPr/>
          <a:lstStyle/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21623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80605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942963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4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1124712"/>
            <a:ext cx="8641080" cy="4896612"/>
          </a:xfrm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 smtClean="0"/>
              <a:t>9958327</a:t>
            </a:r>
          </a:p>
          <a:p>
            <a:r>
              <a:rPr lang="en-US" altLang="zh-TW" dirty="0" smtClean="0"/>
              <a:t>68253</a:t>
            </a:r>
          </a:p>
          <a:p>
            <a:endParaRPr lang="en-US" altLang="zh-TW" dirty="0"/>
          </a:p>
          <a:p>
            <a:r>
              <a:rPr lang="en-US" altLang="zh-TW" dirty="0" smtClean="0"/>
              <a:t>684206820568913977247831143321345972981675861223241672511715</a:t>
            </a:r>
            <a:endParaRPr lang="en-US" altLang="zh-TW" dirty="0"/>
          </a:p>
          <a:p>
            <a:r>
              <a:rPr lang="en-US" altLang="zh-TW" dirty="0"/>
              <a:t>377717064100214575610627379024516367048953192887369481660644</a:t>
            </a:r>
          </a:p>
          <a:p>
            <a:endParaRPr lang="en-US" altLang="zh-TW" dirty="0"/>
          </a:p>
          <a:p>
            <a:r>
              <a:rPr lang="en-US" altLang="zh-TW" dirty="0"/>
              <a:t>209254614061933954256057024948583393185297691182484895398233</a:t>
            </a:r>
          </a:p>
          <a:p>
            <a:r>
              <a:rPr lang="en-US" altLang="zh-TW" dirty="0"/>
              <a:t>109254614061933954256057024948583393185297695941013468219037</a:t>
            </a:r>
          </a:p>
          <a:p>
            <a:endParaRPr lang="en-US" altLang="zh-TW" dirty="0"/>
          </a:p>
          <a:p>
            <a:r>
              <a:rPr lang="en-US" altLang="zh-TW" dirty="0"/>
              <a:t>589139772478311433213459729816758612232416725117155428849047</a:t>
            </a:r>
          </a:p>
          <a:p>
            <a:r>
              <a:rPr lang="en-US" altLang="zh-TW" dirty="0"/>
              <a:t>589139772478311433213459729816758612232416721600905684206820</a:t>
            </a:r>
          </a:p>
          <a:p>
            <a:endParaRPr lang="en-US" altLang="zh-TW" dirty="0"/>
          </a:p>
          <a:p>
            <a:r>
              <a:rPr lang="en-US" altLang="zh-TW" dirty="0"/>
              <a:t>282056891397724783114332134597298167586122324167251171554287</a:t>
            </a:r>
          </a:p>
          <a:p>
            <a:r>
              <a:rPr lang="en-US" altLang="zh-TW" dirty="0"/>
              <a:t>282056891397724783114332134597298167586122324167251171554282</a:t>
            </a:r>
          </a:p>
          <a:p>
            <a:endParaRPr lang="en-US" altLang="zh-TW" dirty="0"/>
          </a:p>
          <a:p>
            <a:r>
              <a:rPr lang="en-US" altLang="zh-TW" dirty="0"/>
              <a:t>684206820568913977247831143321345972981675861223241672511715</a:t>
            </a:r>
          </a:p>
          <a:p>
            <a:r>
              <a:rPr lang="en-US" altLang="zh-TW" dirty="0" smtClean="0"/>
              <a:t>57717064100214575610627379024516367048953192887369481660644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31820" y="548640"/>
            <a:ext cx="2880360" cy="57607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2400" b="0" dirty="0">
                <a:latin typeface="Lucida Console" panose="020B0609040504020204" pitchFamily="49" charset="0"/>
              </a:rPr>
              <a:t>Test cases.txt</a:t>
            </a:r>
            <a:endParaRPr lang="zh-TW" altLang="en-US" sz="24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581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123694" y="404623"/>
            <a:ext cx="4896612" cy="2448306"/>
          </a:xfrm>
        </p:spPr>
        <p:txBody>
          <a:bodyPr/>
          <a:lstStyle/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927534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14049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48274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2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123694" y="404623"/>
            <a:ext cx="4896612" cy="2448306"/>
          </a:xfrm>
        </p:spPr>
        <p:txBody>
          <a:bodyPr/>
          <a:lstStyle/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69765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158594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40897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4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123694" y="404623"/>
            <a:ext cx="4896612" cy="2448306"/>
          </a:xfrm>
        </p:spPr>
        <p:txBody>
          <a:bodyPr/>
          <a:lstStyle/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 lvl="0"/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36757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765459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3461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46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1"/>
            <a:ext cx="8785098" cy="5760720"/>
          </a:xfrm>
        </p:spPr>
        <p:txBody>
          <a:bodyPr/>
          <a:lstStyle/>
          <a:p>
            <a:r>
              <a:rPr lang="en-US" altLang="zh-TW" sz="1600" dirty="0" err="1" smtClean="0">
                <a:latin typeface="Lucida Console"/>
              </a:rPr>
              <a:t>sumSize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>
                <a:latin typeface="Lucida Console"/>
              </a:rPr>
              <a:t>= (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&gt;=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) ?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+ 1 :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+ 1;</a:t>
            </a:r>
          </a:p>
          <a:p>
            <a:endParaRPr lang="zh-TW" altLang="en-US" sz="1600" dirty="0"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= 0;</a:t>
            </a:r>
          </a:p>
          <a:p>
            <a:endParaRPr lang="zh-TW" altLang="en-US" sz="1600" dirty="0">
              <a:solidFill>
                <a:schemeClr val="bg1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adderSize;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schemeClr val="bg1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 - 1;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9 )</a:t>
            </a:r>
          </a:p>
          <a:p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endParaRPr lang="zh-TW" altLang="en-US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206850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1"/>
            <a:ext cx="8785098" cy="5760720"/>
          </a:xfrm>
        </p:spPr>
        <p:txBody>
          <a:bodyPr/>
          <a:lstStyle/>
          <a:p>
            <a:r>
              <a:rPr lang="en-US" altLang="zh-TW" sz="1600" dirty="0" err="1" smtClean="0">
                <a:latin typeface="Lucida Console"/>
              </a:rPr>
              <a:t>sumSize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>
                <a:latin typeface="Lucida Console"/>
              </a:rPr>
              <a:t>= (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&gt;=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) ?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+ 1 :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+ 1;</a:t>
            </a:r>
          </a:p>
          <a:p>
            <a:endParaRPr lang="zh-TW" altLang="en-US" sz="1600" dirty="0"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= 0;</a:t>
            </a:r>
          </a:p>
          <a:p>
            <a:endParaRPr lang="zh-TW" altLang="en-US" sz="1600" dirty="0">
              <a:solidFill>
                <a:schemeClr val="bg1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adderSize;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schemeClr val="bg1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 - 1;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9 )</a:t>
            </a:r>
          </a:p>
          <a:p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endParaRPr lang="zh-TW" altLang="en-US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823146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1"/>
            <a:ext cx="8785098" cy="5760720"/>
          </a:xfrm>
        </p:spPr>
        <p:txBody>
          <a:bodyPr/>
          <a:lstStyle/>
          <a:p>
            <a:r>
              <a:rPr lang="en-US" altLang="zh-TW" sz="1600" dirty="0" err="1" smtClean="0">
                <a:latin typeface="Lucida Console"/>
              </a:rPr>
              <a:t>sumSize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>
                <a:latin typeface="Lucida Console"/>
              </a:rPr>
              <a:t>= (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&gt;=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) ?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+ 1 :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+ 1;</a:t>
            </a:r>
          </a:p>
          <a:p>
            <a:endParaRPr lang="zh-TW" altLang="en-US" sz="1600" dirty="0"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adderSize;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schemeClr val="bg1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chemeClr val="bg1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schemeClr val="bg1"/>
                </a:solidFill>
                <a:latin typeface="Lucida Console"/>
              </a:rPr>
              <a:t>( int i = 0; i &lt; sumSize - 1; i++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if(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&gt; 9 )</a:t>
            </a:r>
          </a:p>
          <a:p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-= 10;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schemeClr val="bg1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r>
              <a:rPr lang="zh-TW" altLang="en-US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}</a:t>
            </a:r>
          </a:p>
          <a:p>
            <a:endParaRPr lang="zh-TW" altLang="en-US" sz="1600" dirty="0">
              <a:solidFill>
                <a:schemeClr val="bg1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- 1 ] == 0 )</a:t>
            </a:r>
          </a:p>
          <a:p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7568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60" y="548641"/>
            <a:ext cx="8785098" cy="5760720"/>
          </a:xfrm>
        </p:spPr>
        <p:txBody>
          <a:bodyPr/>
          <a:lstStyle/>
          <a:p>
            <a:r>
              <a:rPr lang="en-US" altLang="zh-TW" sz="1600" dirty="0" err="1" smtClean="0">
                <a:latin typeface="Lucida Console"/>
              </a:rPr>
              <a:t>sumSize</a:t>
            </a:r>
            <a:r>
              <a:rPr lang="en-US" altLang="zh-TW" sz="1600" dirty="0" smtClean="0">
                <a:latin typeface="Lucida Console"/>
              </a:rPr>
              <a:t> </a:t>
            </a:r>
            <a:r>
              <a:rPr lang="en-US" altLang="zh-TW" sz="1600" dirty="0">
                <a:latin typeface="Lucida Console"/>
              </a:rPr>
              <a:t>= (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&gt;=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) ? </a:t>
            </a:r>
            <a:r>
              <a:rPr lang="en-US" altLang="zh-TW" sz="1600" dirty="0" err="1">
                <a:latin typeface="Lucida Console"/>
              </a:rPr>
              <a:t>addendSize</a:t>
            </a:r>
            <a:r>
              <a:rPr lang="en-US" altLang="zh-TW" sz="1600" dirty="0">
                <a:latin typeface="Lucida Console"/>
              </a:rPr>
              <a:t> + 1 : </a:t>
            </a:r>
            <a:r>
              <a:rPr lang="en-US" altLang="zh-TW" sz="1600" dirty="0" err="1">
                <a:latin typeface="Lucida Console"/>
              </a:rPr>
              <a:t>adderSize</a:t>
            </a:r>
            <a:r>
              <a:rPr lang="en-US" altLang="zh-TW" sz="1600" dirty="0">
                <a:latin typeface="Lucida Console"/>
              </a:rPr>
              <a:t> + 1;</a:t>
            </a:r>
          </a:p>
          <a:p>
            <a:endParaRPr lang="zh-TW" altLang="en-US" sz="1600" dirty="0"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sz="160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sumSize - 1; i++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&gt; 9 )</a:t>
            </a:r>
          </a:p>
          <a:p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-= 10;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+ 1 ]++;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zh-TW" altLang="en-US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- 1 ] == 0 )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-;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326319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403604" y="404623"/>
            <a:ext cx="6336792" cy="2448306"/>
          </a:xfrm>
        </p:spPr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61879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30573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31291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35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403604" y="404623"/>
            <a:ext cx="6336792" cy="2448306"/>
          </a:xfrm>
        </p:spPr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18541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77673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013959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1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403604" y="404623"/>
            <a:ext cx="6336792" cy="2448306"/>
          </a:xfrm>
        </p:spPr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78920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6138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186010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12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87054"/>
              </p:ext>
            </p:extLst>
          </p:nvPr>
        </p:nvGraphicFramePr>
        <p:xfrm>
          <a:off x="1979676" y="2276856"/>
          <a:ext cx="5184000" cy="864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char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080513"/>
              </p:ext>
            </p:extLst>
          </p:nvPr>
        </p:nvGraphicFramePr>
        <p:xfrm>
          <a:off x="2123694" y="3573018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8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403604" y="404623"/>
            <a:ext cx="6336792" cy="2448306"/>
          </a:xfrm>
        </p:spPr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= addend[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addendSize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sumSize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sum[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]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 0;</a:t>
            </a:r>
          </a:p>
          <a:p>
            <a:pPr lvl="0"/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0; i &lt; adderSize; i++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sum[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] += adder[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906022"/>
              </p:ext>
            </p:extLst>
          </p:nvPr>
        </p:nvGraphicFramePr>
        <p:xfrm>
          <a:off x="1691640" y="299694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40850"/>
              </p:ext>
            </p:extLst>
          </p:nvPr>
        </p:nvGraphicFramePr>
        <p:xfrm>
          <a:off x="1835658" y="429310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7213"/>
              </p:ext>
            </p:extLst>
          </p:nvPr>
        </p:nvGraphicFramePr>
        <p:xfrm>
          <a:off x="2123694" y="5445252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3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41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681218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304711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5705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04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49821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87007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62431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510730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672468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53535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164858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97544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383403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0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577051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299756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562407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36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999793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06022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67420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57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91046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79956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95510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91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60341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592789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03048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6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54626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2473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22369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58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59212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83260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00808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10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09842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288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9428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2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Huge integer </a:t>
            </a:r>
            <a:r>
              <a:rPr lang="en-US" altLang="zh-TW" dirty="0">
                <a:ea typeface="新細明體" pitchFamily="18" charset="-120"/>
              </a:rPr>
              <a:t>subtraction</a:t>
            </a:r>
          </a:p>
        </p:txBody>
      </p:sp>
      <p:graphicFrame>
        <p:nvGraphicFramePr>
          <p:cNvPr id="225712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57250"/>
              </p:ext>
            </p:extLst>
          </p:nvPr>
        </p:nvGraphicFramePr>
        <p:xfrm>
          <a:off x="1115568" y="1412748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minuend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723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33143"/>
              </p:ext>
            </p:extLst>
          </p:nvPr>
        </p:nvGraphicFramePr>
        <p:xfrm>
          <a:off x="683514" y="3140964"/>
          <a:ext cx="7776000" cy="1152000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subtrahend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5657" name="Group 3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70539"/>
              </p:ext>
            </p:extLst>
          </p:nvPr>
        </p:nvGraphicFramePr>
        <p:xfrm>
          <a:off x="683514" y="4869180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difference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69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1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74586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19390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61233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12391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68908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1451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4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86138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73487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73885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4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01614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99617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6691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3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36567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32249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16311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5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33230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17056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55942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int</a:t>
                      </a: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9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01364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94427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91607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08472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55704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276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0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86219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588215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66979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55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86566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57490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87536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84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064500" cy="849313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multiplication</a:t>
            </a:r>
          </a:p>
        </p:txBody>
      </p:sp>
      <p:graphicFrame>
        <p:nvGraphicFramePr>
          <p:cNvPr id="273790" name="Group 3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53387"/>
              </p:ext>
            </p:extLst>
          </p:nvPr>
        </p:nvGraphicFramePr>
        <p:xfrm>
          <a:off x="395478" y="1412748"/>
          <a:ext cx="8208000" cy="1152526"/>
        </p:xfrm>
        <a:graphic>
          <a:graphicData uri="http://schemas.openxmlformats.org/drawingml/2006/table">
            <a:tbl>
              <a:tblPr/>
              <a:tblGrid>
                <a:gridCol w="24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78" name="Group 3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98266"/>
              </p:ext>
            </p:extLst>
          </p:nvPr>
        </p:nvGraphicFramePr>
        <p:xfrm>
          <a:off x="827532" y="3140964"/>
          <a:ext cx="7776000" cy="1152526"/>
        </p:xfrm>
        <a:graphic>
          <a:graphicData uri="http://schemas.openxmlformats.org/drawingml/2006/table">
            <a:tbl>
              <a:tblPr/>
              <a:tblGrid>
                <a:gridCol w="2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766" name="Group 3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5812"/>
              </p:ext>
            </p:extLst>
          </p:nvPr>
        </p:nvGraphicFramePr>
        <p:xfrm>
          <a:off x="1259586" y="4869180"/>
          <a:ext cx="7344000" cy="1152526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8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19207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64026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96671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20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288657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36876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70308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8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Huge integer addition</a:t>
            </a: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720005"/>
              </p:ext>
            </p:extLst>
          </p:nvPr>
        </p:nvGraphicFramePr>
        <p:xfrm>
          <a:off x="1691640" y="2276856"/>
          <a:ext cx="5472000" cy="864000"/>
        </p:xfrm>
        <a:graphic>
          <a:graphicData uri="http://schemas.openxmlformats.org/drawingml/2006/table">
            <a:tbl>
              <a:tblPr/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4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235672"/>
              </p:ext>
            </p:extLst>
          </p:nvPr>
        </p:nvGraphicFramePr>
        <p:xfrm>
          <a:off x="1835658" y="3573018"/>
          <a:ext cx="5328000" cy="864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80272"/>
              </p:ext>
            </p:extLst>
          </p:nvPr>
        </p:nvGraphicFramePr>
        <p:xfrm>
          <a:off x="2123694" y="4869180"/>
          <a:ext cx="5040000" cy="864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sum</a:t>
                      </a:r>
                    </a:p>
                  </a:txBody>
                  <a:tcPr marL="90000" marR="90000" marT="18000" marB="18000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7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5281</TotalTime>
  <Words>5890</Words>
  <Application>Microsoft Office PowerPoint</Application>
  <PresentationFormat>如螢幕大小 (4:3)</PresentationFormat>
  <Paragraphs>2697</Paragraphs>
  <Slides>64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70" baseType="lpstr">
      <vt:lpstr>細明體</vt:lpstr>
      <vt:lpstr>新細明體</vt:lpstr>
      <vt:lpstr>Courier New</vt:lpstr>
      <vt:lpstr>Lucida Console</vt:lpstr>
      <vt:lpstr>Times New Roman</vt:lpstr>
      <vt:lpstr>ppt_template_07-25-2002</vt:lpstr>
      <vt:lpstr>PowerPoint 簡報</vt:lpstr>
      <vt:lpstr>PowerPoint 簡報</vt:lpstr>
      <vt:lpstr>PowerPoint 簡報</vt:lpstr>
      <vt:lpstr>Huge integer addition</vt:lpstr>
      <vt:lpstr>Huge integer addition</vt:lpstr>
      <vt:lpstr>Huge integer addition</vt:lpstr>
      <vt:lpstr>Huge integer addition</vt:lpstr>
      <vt:lpstr>Huge integer addition</vt:lpstr>
      <vt:lpstr>Huge integer addition</vt:lpstr>
      <vt:lpstr>Huge integer addition</vt:lpstr>
      <vt:lpstr>Huge integer addition</vt:lpstr>
      <vt:lpstr>Huge integer addition</vt:lpstr>
      <vt:lpstr>Huge integer addition</vt:lpstr>
      <vt:lpstr>Huge integer addition</vt:lpstr>
      <vt:lpstr>Huge integer addition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Huge integer subtraction</vt:lpstr>
      <vt:lpstr>PowerPoint 簡報</vt:lpstr>
      <vt:lpstr>Huge integer subtraction</vt:lpstr>
      <vt:lpstr>Huge integer subtraction</vt:lpstr>
      <vt:lpstr>Huge integer subtraction</vt:lpstr>
      <vt:lpstr>Huge integer subtraction</vt:lpstr>
      <vt:lpstr>PowerPoint 簡報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  <vt:lpstr>Huge integer multiplication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 Lin</cp:lastModifiedBy>
  <cp:revision>1372</cp:revision>
  <dcterms:created xsi:type="dcterms:W3CDTF">2000-06-12T17:02:08Z</dcterms:created>
  <dcterms:modified xsi:type="dcterms:W3CDTF">2018-10-01T01:03:03Z</dcterms:modified>
</cp:coreProperties>
</file>