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5" r:id="rId3"/>
    <p:sldId id="297" r:id="rId4"/>
    <p:sldId id="287" r:id="rId5"/>
    <p:sldId id="293" r:id="rId6"/>
    <p:sldId id="298" r:id="rId7"/>
    <p:sldId id="294" r:id="rId8"/>
    <p:sldId id="299" r:id="rId9"/>
    <p:sldId id="300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2" autoAdjust="0"/>
    <p:restoredTop sz="94660"/>
  </p:normalViewPr>
  <p:slideViewPr>
    <p:cSldViewPr>
      <p:cViewPr varScale="1">
        <p:scale>
          <a:sx n="89" d="100"/>
          <a:sy n="89" d="100"/>
        </p:scale>
        <p:origin x="197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971" y="2708995"/>
            <a:ext cx="8352058" cy="144001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43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0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512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48" y="188586"/>
            <a:ext cx="8641104" cy="1080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48" y="1448747"/>
            <a:ext cx="8641104" cy="504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9945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buFontTx/>
        <a:buNone/>
        <a:defRPr sz="1600" kern="120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2411724" y="2888931"/>
            <a:ext cx="4320552" cy="1080138"/>
          </a:xfrm>
        </p:spPr>
        <p:txBody>
          <a:bodyPr anchor="ctr" anchorCtr="0"/>
          <a:lstStyle/>
          <a:p>
            <a:r>
              <a:rPr lang="en-US" altLang="zh-TW" dirty="0">
                <a:latin typeface="+mj-lt"/>
              </a:rPr>
              <a:t>Final Exam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805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Calling Graph</a:t>
            </a:r>
            <a:endParaRPr lang="zh-TW" altLang="en-US" dirty="0"/>
          </a:p>
        </p:txBody>
      </p:sp>
      <p:sp>
        <p:nvSpPr>
          <p:cNvPr id="6" name="流程圖: 程序 5"/>
          <p:cNvSpPr/>
          <p:nvPr/>
        </p:nvSpPr>
        <p:spPr>
          <a:xfrm>
            <a:off x="4211954" y="2888931"/>
            <a:ext cx="216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saveAllAccounts</a:t>
            </a:r>
            <a:endParaRPr lang="zh-TW" altLang="en-US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4211954" y="2348862"/>
            <a:ext cx="108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ea typeface="微軟正黑體"/>
              </a:rPr>
              <a:t>exists</a:t>
            </a:r>
            <a:endParaRPr lang="en-US" altLang="zh-TW" sz="1600" kern="0" dirty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1331586" y="1628770"/>
            <a:ext cx="180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ea typeface="微軟正黑體"/>
              </a:rPr>
              <a:t>registration</a:t>
            </a:r>
            <a:endParaRPr lang="zh-TW" altLang="en-US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41" name="直線單箭頭接點 40"/>
          <p:cNvCxnSpPr>
            <a:endCxn id="7" idx="1"/>
          </p:cNvCxnSpPr>
          <p:nvPr/>
        </p:nvCxnSpPr>
        <p:spPr>
          <a:xfrm flipV="1">
            <a:off x="2231701" y="2528862"/>
            <a:ext cx="1980253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4" name="直線單箭頭接點 43"/>
          <p:cNvCxnSpPr>
            <a:endCxn id="6" idx="1"/>
          </p:cNvCxnSpPr>
          <p:nvPr/>
        </p:nvCxnSpPr>
        <p:spPr>
          <a:xfrm flipV="1">
            <a:off x="2231701" y="3068931"/>
            <a:ext cx="1980253" cy="4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87" name="直線單箭頭接點 86"/>
          <p:cNvCxnSpPr>
            <a:stCxn id="11" idx="2"/>
          </p:cNvCxnSpPr>
          <p:nvPr/>
        </p:nvCxnSpPr>
        <p:spPr>
          <a:xfrm>
            <a:off x="2231586" y="1988770"/>
            <a:ext cx="116" cy="108018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7397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Calling Graph</a:t>
            </a:r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1331586" y="1628770"/>
            <a:ext cx="108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ea typeface="微軟正黑體"/>
              </a:rPr>
              <a:t>login</a:t>
            </a:r>
            <a:endParaRPr lang="zh-TW" altLang="en-US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3671885" y="3429000"/>
            <a:ext cx="126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72000" tIns="46800" rIns="720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ea typeface="微軟正黑體"/>
              </a:rPr>
              <a:t>shopping</a:t>
            </a:r>
            <a:endParaRPr lang="zh-TW" altLang="en-US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12" name="直線單箭頭接點 11"/>
          <p:cNvCxnSpPr>
            <a:endCxn id="5" idx="1"/>
          </p:cNvCxnSpPr>
          <p:nvPr/>
        </p:nvCxnSpPr>
        <p:spPr>
          <a:xfrm flipV="1">
            <a:off x="1871656" y="3609000"/>
            <a:ext cx="1800229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" name="直線單箭頭接點 14"/>
          <p:cNvCxnSpPr>
            <a:stCxn id="4" idx="2"/>
          </p:cNvCxnSpPr>
          <p:nvPr/>
        </p:nvCxnSpPr>
        <p:spPr>
          <a:xfrm>
            <a:off x="1871586" y="1988770"/>
            <a:ext cx="69" cy="162025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9" name="流程圖: 程序 28"/>
          <p:cNvSpPr/>
          <p:nvPr/>
        </p:nvSpPr>
        <p:spPr>
          <a:xfrm>
            <a:off x="3671885" y="2888931"/>
            <a:ext cx="90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72000" tIns="46800" rIns="720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ea typeface="微軟正黑體"/>
              </a:rPr>
              <a:t>valid</a:t>
            </a:r>
            <a:endParaRPr lang="zh-TW" altLang="en-US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35" name="直線單箭頭接點 34"/>
          <p:cNvCxnSpPr>
            <a:endCxn id="29" idx="1"/>
          </p:cNvCxnSpPr>
          <p:nvPr/>
        </p:nvCxnSpPr>
        <p:spPr>
          <a:xfrm flipV="1">
            <a:off x="1871656" y="3068931"/>
            <a:ext cx="1800229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8" name="流程圖: 程序 17"/>
          <p:cNvSpPr/>
          <p:nvPr/>
        </p:nvSpPr>
        <p:spPr>
          <a:xfrm>
            <a:off x="3671885" y="2348862"/>
            <a:ext cx="252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72000" tIns="46800" rIns="720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loadAccountDetails</a:t>
            </a:r>
            <a:endParaRPr lang="zh-TW" altLang="en-US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19" name="直線單箭頭接點 18"/>
          <p:cNvCxnSpPr>
            <a:endCxn id="18" idx="1"/>
          </p:cNvCxnSpPr>
          <p:nvPr/>
        </p:nvCxnSpPr>
        <p:spPr>
          <a:xfrm flipV="1">
            <a:off x="1871656" y="2528862"/>
            <a:ext cx="1800229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066612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Calling Graph</a:t>
            </a:r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1151563" y="1628770"/>
            <a:ext cx="144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ea typeface="微軟正黑體"/>
              </a:rPr>
              <a:t>shopping</a:t>
            </a:r>
            <a:endParaRPr lang="zh-TW" altLang="en-US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3671885" y="2888931"/>
            <a:ext cx="198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72000" tIns="46800" rIns="720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inputAnInteger</a:t>
            </a:r>
            <a:endParaRPr lang="zh-TW" altLang="en-US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3671887" y="3969069"/>
            <a:ext cx="162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displayCart</a:t>
            </a:r>
            <a:endParaRPr lang="zh-TW" altLang="en-US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3671887" y="3429000"/>
            <a:ext cx="162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saveAccount</a:t>
            </a:r>
            <a:endParaRPr lang="zh-TW" altLang="en-US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3671885" y="4509138"/>
            <a:ext cx="144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updateCart</a:t>
            </a:r>
            <a:endParaRPr lang="zh-TW" altLang="en-US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12" name="直線單箭頭接點 11"/>
          <p:cNvCxnSpPr>
            <a:endCxn id="5" idx="1"/>
          </p:cNvCxnSpPr>
          <p:nvPr/>
        </p:nvCxnSpPr>
        <p:spPr>
          <a:xfrm flipV="1">
            <a:off x="1871656" y="3068931"/>
            <a:ext cx="1800229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" name="直線單箭頭接點 14"/>
          <p:cNvCxnSpPr>
            <a:stCxn id="4" idx="2"/>
          </p:cNvCxnSpPr>
          <p:nvPr/>
        </p:nvCxnSpPr>
        <p:spPr>
          <a:xfrm>
            <a:off x="1871563" y="1988770"/>
            <a:ext cx="92" cy="324046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1" name="直線單箭頭接點 40"/>
          <p:cNvCxnSpPr>
            <a:endCxn id="7" idx="1"/>
          </p:cNvCxnSpPr>
          <p:nvPr/>
        </p:nvCxnSpPr>
        <p:spPr>
          <a:xfrm flipV="1">
            <a:off x="1871656" y="3609000"/>
            <a:ext cx="1800231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4" name="直線單箭頭接點 43"/>
          <p:cNvCxnSpPr>
            <a:endCxn id="6" idx="1"/>
          </p:cNvCxnSpPr>
          <p:nvPr/>
        </p:nvCxnSpPr>
        <p:spPr>
          <a:xfrm flipV="1">
            <a:off x="1871656" y="4149069"/>
            <a:ext cx="1800231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5" name="直線單箭頭接點 44"/>
          <p:cNvCxnSpPr>
            <a:endCxn id="8" idx="1"/>
          </p:cNvCxnSpPr>
          <p:nvPr/>
        </p:nvCxnSpPr>
        <p:spPr>
          <a:xfrm flipV="1">
            <a:off x="1871656" y="4689138"/>
            <a:ext cx="1800229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5" name="流程圖: 程序 74"/>
          <p:cNvSpPr/>
          <p:nvPr/>
        </p:nvSpPr>
        <p:spPr>
          <a:xfrm>
            <a:off x="3671885" y="2348862"/>
            <a:ext cx="144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emptyCart</a:t>
            </a:r>
            <a:endParaRPr lang="zh-TW" altLang="en-US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77" name="直線單箭頭接點 76"/>
          <p:cNvCxnSpPr>
            <a:endCxn id="75" idx="1"/>
          </p:cNvCxnSpPr>
          <p:nvPr/>
        </p:nvCxnSpPr>
        <p:spPr>
          <a:xfrm flipV="1">
            <a:off x="1871656" y="2528862"/>
            <a:ext cx="1800229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5" name="流程圖: 程序 24"/>
          <p:cNvSpPr/>
          <p:nvPr/>
        </p:nvSpPr>
        <p:spPr>
          <a:xfrm>
            <a:off x="3671886" y="5049207"/>
            <a:ext cx="90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72000" tIns="46800" rIns="720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ea typeface="微軟正黑體"/>
              </a:rPr>
              <a:t>check</a:t>
            </a:r>
            <a:endParaRPr lang="zh-TW" altLang="en-US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34" name="直線單箭頭接點 33"/>
          <p:cNvCxnSpPr>
            <a:endCxn id="25" idx="1"/>
          </p:cNvCxnSpPr>
          <p:nvPr/>
        </p:nvCxnSpPr>
        <p:spPr>
          <a:xfrm flipV="1">
            <a:off x="1871656" y="5229207"/>
            <a:ext cx="180023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04331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Calling Graph</a:t>
            </a:r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971540" y="1628770"/>
            <a:ext cx="180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displayCart</a:t>
            </a:r>
            <a:endParaRPr lang="zh-TW" altLang="en-US" sz="1600" kern="0" dirty="0">
              <a:solidFill>
                <a:prstClr val="black"/>
              </a:solidFill>
              <a:ea typeface="微軟正黑體"/>
            </a:endParaRPr>
          </a:p>
        </p:txBody>
      </p:sp>
      <p:cxnSp>
        <p:nvCxnSpPr>
          <p:cNvPr id="15" name="直線單箭頭接點 14"/>
          <p:cNvCxnSpPr>
            <a:stCxn id="4" idx="2"/>
          </p:cNvCxnSpPr>
          <p:nvPr/>
        </p:nvCxnSpPr>
        <p:spPr>
          <a:xfrm>
            <a:off x="1871540" y="1988770"/>
            <a:ext cx="115" cy="54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5" name="流程圖: 程序 74"/>
          <p:cNvSpPr/>
          <p:nvPr/>
        </p:nvSpPr>
        <p:spPr>
          <a:xfrm>
            <a:off x="3671885" y="2348862"/>
            <a:ext cx="144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emptyCart</a:t>
            </a:r>
            <a:endParaRPr lang="zh-TW" altLang="en-US" sz="1600" kern="0" dirty="0">
              <a:solidFill>
                <a:prstClr val="black"/>
              </a:solidFill>
              <a:ea typeface="微軟正黑體"/>
            </a:endParaRPr>
          </a:p>
        </p:txBody>
      </p:sp>
      <p:cxnSp>
        <p:nvCxnSpPr>
          <p:cNvPr id="77" name="直線單箭頭接點 76"/>
          <p:cNvCxnSpPr>
            <a:endCxn id="75" idx="1"/>
          </p:cNvCxnSpPr>
          <p:nvPr/>
        </p:nvCxnSpPr>
        <p:spPr>
          <a:xfrm flipV="1">
            <a:off x="1871655" y="2528862"/>
            <a:ext cx="180023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08008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Calling Graph</a:t>
            </a:r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1151563" y="1628770"/>
            <a:ext cx="144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updateCart</a:t>
            </a:r>
            <a:endParaRPr lang="zh-TW" altLang="en-US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3671885" y="2348862"/>
            <a:ext cx="198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72000" tIns="46800" rIns="720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inputAnInteger</a:t>
            </a:r>
            <a:endParaRPr lang="zh-TW" altLang="en-US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3671885" y="2888931"/>
            <a:ext cx="162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displayCart</a:t>
            </a:r>
            <a:endParaRPr lang="zh-TW" altLang="en-US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12" name="直線單箭頭接點 11"/>
          <p:cNvCxnSpPr>
            <a:endCxn id="5" idx="1"/>
          </p:cNvCxnSpPr>
          <p:nvPr/>
        </p:nvCxnSpPr>
        <p:spPr>
          <a:xfrm flipV="1">
            <a:off x="1871656" y="2528862"/>
            <a:ext cx="1800229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" name="直線單箭頭接點 14"/>
          <p:cNvCxnSpPr>
            <a:stCxn id="4" idx="2"/>
          </p:cNvCxnSpPr>
          <p:nvPr/>
        </p:nvCxnSpPr>
        <p:spPr>
          <a:xfrm>
            <a:off x="1871563" y="1988770"/>
            <a:ext cx="92" cy="108018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4" name="直線單箭頭接點 43"/>
          <p:cNvCxnSpPr>
            <a:endCxn id="6" idx="1"/>
          </p:cNvCxnSpPr>
          <p:nvPr/>
        </p:nvCxnSpPr>
        <p:spPr>
          <a:xfrm flipV="1">
            <a:off x="1871654" y="3068931"/>
            <a:ext cx="1800231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13587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Calling Graph</a:t>
            </a:r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1331586" y="1628770"/>
            <a:ext cx="108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ea typeface="微軟正黑體"/>
              </a:rPr>
              <a:t>check</a:t>
            </a:r>
            <a:endParaRPr lang="zh-TW" altLang="en-US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3671885" y="3429000"/>
            <a:ext cx="162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72000" tIns="46800" rIns="720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saveAccount</a:t>
            </a:r>
            <a:endParaRPr lang="zh-TW" altLang="en-US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12" name="直線單箭頭接點 11"/>
          <p:cNvCxnSpPr>
            <a:endCxn id="5" idx="1"/>
          </p:cNvCxnSpPr>
          <p:nvPr/>
        </p:nvCxnSpPr>
        <p:spPr>
          <a:xfrm flipV="1">
            <a:off x="1871656" y="3609000"/>
            <a:ext cx="1800229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" name="直線單箭頭接點 14"/>
          <p:cNvCxnSpPr>
            <a:stCxn id="4" idx="2"/>
          </p:cNvCxnSpPr>
          <p:nvPr/>
        </p:nvCxnSpPr>
        <p:spPr>
          <a:xfrm>
            <a:off x="1871586" y="1988770"/>
            <a:ext cx="69" cy="162025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5" name="流程圖: 程序 74"/>
          <p:cNvSpPr/>
          <p:nvPr/>
        </p:nvSpPr>
        <p:spPr>
          <a:xfrm>
            <a:off x="3671884" y="2348862"/>
            <a:ext cx="216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compCurrentDate</a:t>
            </a:r>
            <a:endParaRPr lang="zh-TW" altLang="en-US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77" name="直線單箭頭接點 76"/>
          <p:cNvCxnSpPr>
            <a:endCxn id="75" idx="1"/>
          </p:cNvCxnSpPr>
          <p:nvPr/>
        </p:nvCxnSpPr>
        <p:spPr>
          <a:xfrm flipV="1">
            <a:off x="1871655" y="2528862"/>
            <a:ext cx="1800229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9" name="流程圖: 程序 28"/>
          <p:cNvSpPr/>
          <p:nvPr/>
        </p:nvSpPr>
        <p:spPr>
          <a:xfrm>
            <a:off x="3671885" y="2888931"/>
            <a:ext cx="162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72000" tIns="46800" rIns="720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createOrder</a:t>
            </a:r>
            <a:endParaRPr lang="zh-TW" altLang="en-US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35" name="直線單箭頭接點 34"/>
          <p:cNvCxnSpPr>
            <a:endCxn id="29" idx="1"/>
          </p:cNvCxnSpPr>
          <p:nvPr/>
        </p:nvCxnSpPr>
        <p:spPr>
          <a:xfrm flipV="1">
            <a:off x="1871656" y="3068931"/>
            <a:ext cx="1800229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2505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Calling Graph</a:t>
            </a:r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971540" y="1628770"/>
            <a:ext cx="180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createOrder</a:t>
            </a:r>
            <a:endParaRPr lang="zh-TW" altLang="en-US" sz="1600" kern="0" dirty="0">
              <a:solidFill>
                <a:prstClr val="black"/>
              </a:solidFill>
              <a:ea typeface="微軟正黑體"/>
            </a:endParaRPr>
          </a:p>
        </p:txBody>
      </p:sp>
      <p:cxnSp>
        <p:nvCxnSpPr>
          <p:cNvPr id="15" name="直線單箭頭接點 14"/>
          <p:cNvCxnSpPr>
            <a:stCxn id="4" idx="2"/>
          </p:cNvCxnSpPr>
          <p:nvPr/>
        </p:nvCxnSpPr>
        <p:spPr>
          <a:xfrm>
            <a:off x="1871516" y="1988770"/>
            <a:ext cx="139" cy="54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5" name="流程圖: 程序 74"/>
          <p:cNvSpPr/>
          <p:nvPr/>
        </p:nvSpPr>
        <p:spPr>
          <a:xfrm>
            <a:off x="3671885" y="2348862"/>
            <a:ext cx="252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displayOrderDetails</a:t>
            </a:r>
            <a:endParaRPr lang="zh-TW" altLang="en-US" sz="1600" kern="0" dirty="0">
              <a:solidFill>
                <a:prstClr val="black"/>
              </a:solidFill>
              <a:ea typeface="微軟正黑體"/>
            </a:endParaRPr>
          </a:p>
        </p:txBody>
      </p:sp>
      <p:cxnSp>
        <p:nvCxnSpPr>
          <p:cNvPr id="77" name="直線單箭頭接點 76"/>
          <p:cNvCxnSpPr>
            <a:endCxn id="75" idx="1"/>
          </p:cNvCxnSpPr>
          <p:nvPr/>
        </p:nvCxnSpPr>
        <p:spPr>
          <a:xfrm flipV="1">
            <a:off x="1871655" y="2528862"/>
            <a:ext cx="1800230" cy="2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19561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程序 3"/>
          <p:cNvSpPr/>
          <p:nvPr/>
        </p:nvSpPr>
        <p:spPr>
          <a:xfrm>
            <a:off x="4031931" y="1808793"/>
            <a:ext cx="126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ea typeface="微軟正黑體"/>
              </a:rPr>
              <a:t>shopping</a:t>
            </a:r>
            <a:endParaRPr lang="zh-TW" altLang="en-US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3311839" y="3969069"/>
            <a:ext cx="198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72000" tIns="46800" rIns="720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inputAnInteger</a:t>
            </a:r>
            <a:endParaRPr lang="zh-TW" altLang="en-US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1511609" y="3969069"/>
            <a:ext cx="162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displayCart</a:t>
            </a:r>
            <a:endParaRPr lang="zh-TW" altLang="en-US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4752023" y="2888931"/>
            <a:ext cx="162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saveAccount</a:t>
            </a:r>
            <a:endParaRPr lang="zh-TW" altLang="en-US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2771770" y="2888931"/>
            <a:ext cx="144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updateCart</a:t>
            </a:r>
            <a:endParaRPr lang="zh-TW" altLang="en-US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12" name="直線單箭頭接點 11"/>
          <p:cNvCxnSpPr>
            <a:stCxn id="4" idx="2"/>
            <a:endCxn id="7" idx="0"/>
          </p:cNvCxnSpPr>
          <p:nvPr/>
        </p:nvCxnSpPr>
        <p:spPr>
          <a:xfrm>
            <a:off x="4661931" y="2168793"/>
            <a:ext cx="900092" cy="72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1" name="直線單箭頭接點 40"/>
          <p:cNvCxnSpPr>
            <a:stCxn id="4" idx="2"/>
            <a:endCxn id="25" idx="0"/>
          </p:cNvCxnSpPr>
          <p:nvPr/>
        </p:nvCxnSpPr>
        <p:spPr>
          <a:xfrm>
            <a:off x="4661931" y="2168793"/>
            <a:ext cx="2520345" cy="72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4" name="直線單箭頭接點 43"/>
          <p:cNvCxnSpPr>
            <a:stCxn id="8" idx="2"/>
            <a:endCxn id="5" idx="0"/>
          </p:cNvCxnSpPr>
          <p:nvPr/>
        </p:nvCxnSpPr>
        <p:spPr>
          <a:xfrm>
            <a:off x="3491770" y="3248931"/>
            <a:ext cx="810069" cy="72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5" name="直線單箭頭接點 44"/>
          <p:cNvCxnSpPr>
            <a:stCxn id="8" idx="2"/>
            <a:endCxn id="6" idx="0"/>
          </p:cNvCxnSpPr>
          <p:nvPr/>
        </p:nvCxnSpPr>
        <p:spPr>
          <a:xfrm flipH="1">
            <a:off x="2321609" y="3248931"/>
            <a:ext cx="1170161" cy="72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5" name="流程圖: 程序 74"/>
          <p:cNvSpPr/>
          <p:nvPr/>
        </p:nvSpPr>
        <p:spPr>
          <a:xfrm>
            <a:off x="251448" y="5049207"/>
            <a:ext cx="162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emptyCart</a:t>
            </a:r>
            <a:endParaRPr lang="zh-TW" altLang="en-US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77" name="直線單箭頭接點 76"/>
          <p:cNvCxnSpPr>
            <a:stCxn id="4" idx="2"/>
            <a:endCxn id="8" idx="0"/>
          </p:cNvCxnSpPr>
          <p:nvPr/>
        </p:nvCxnSpPr>
        <p:spPr>
          <a:xfrm flipH="1">
            <a:off x="3491770" y="2168793"/>
            <a:ext cx="1170161" cy="72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5" name="流程圖: 程序 24"/>
          <p:cNvSpPr/>
          <p:nvPr/>
        </p:nvSpPr>
        <p:spPr>
          <a:xfrm>
            <a:off x="6732276" y="2888931"/>
            <a:ext cx="90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72000" tIns="46800" rIns="720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ea typeface="微軟正黑體"/>
              </a:rPr>
              <a:t>check</a:t>
            </a:r>
            <a:endParaRPr lang="zh-TW" altLang="en-US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34" name="直線單箭頭接點 33"/>
          <p:cNvCxnSpPr>
            <a:stCxn id="6" idx="2"/>
            <a:endCxn id="75" idx="0"/>
          </p:cNvCxnSpPr>
          <p:nvPr/>
        </p:nvCxnSpPr>
        <p:spPr>
          <a:xfrm flipH="1">
            <a:off x="1061448" y="4329069"/>
            <a:ext cx="1260161" cy="72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51" name="弧形接點 50"/>
          <p:cNvCxnSpPr>
            <a:stCxn id="4" idx="1"/>
            <a:endCxn id="75" idx="0"/>
          </p:cNvCxnSpPr>
          <p:nvPr/>
        </p:nvCxnSpPr>
        <p:spPr>
          <a:xfrm rot="10800000" flipV="1">
            <a:off x="1061449" y="1988793"/>
            <a:ext cx="2970483" cy="3060414"/>
          </a:xfrm>
          <a:prstGeom prst="curvedConnector2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弧形接點 60"/>
          <p:cNvCxnSpPr>
            <a:stCxn id="4" idx="1"/>
            <a:endCxn id="6" idx="0"/>
          </p:cNvCxnSpPr>
          <p:nvPr/>
        </p:nvCxnSpPr>
        <p:spPr>
          <a:xfrm rot="10800000" flipV="1">
            <a:off x="2321609" y="1988793"/>
            <a:ext cx="1710322" cy="1980276"/>
          </a:xfrm>
          <a:prstGeom prst="curvedConnector2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4" idx="2"/>
            <a:endCxn id="5" idx="0"/>
          </p:cNvCxnSpPr>
          <p:nvPr/>
        </p:nvCxnSpPr>
        <p:spPr>
          <a:xfrm flipH="1">
            <a:off x="4301839" y="2168793"/>
            <a:ext cx="360092" cy="180027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86" name="流程圖: 程序 85"/>
          <p:cNvSpPr/>
          <p:nvPr/>
        </p:nvSpPr>
        <p:spPr>
          <a:xfrm>
            <a:off x="2771770" y="728655"/>
            <a:ext cx="108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ea typeface="微軟正黑體"/>
              </a:rPr>
              <a:t>login</a:t>
            </a:r>
            <a:endParaRPr lang="zh-TW" altLang="en-US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88" name="直線單箭頭接點 87"/>
          <p:cNvCxnSpPr>
            <a:stCxn id="86" idx="2"/>
            <a:endCxn id="4" idx="0"/>
          </p:cNvCxnSpPr>
          <p:nvPr/>
        </p:nvCxnSpPr>
        <p:spPr>
          <a:xfrm>
            <a:off x="3311770" y="1088655"/>
            <a:ext cx="1350161" cy="72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流程圖: 程序 89"/>
          <p:cNvSpPr/>
          <p:nvPr/>
        </p:nvSpPr>
        <p:spPr>
          <a:xfrm>
            <a:off x="5652138" y="1808793"/>
            <a:ext cx="90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72000" tIns="46800" rIns="720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ea typeface="微軟正黑體"/>
              </a:rPr>
              <a:t>valid</a:t>
            </a:r>
            <a:endParaRPr lang="zh-TW" altLang="en-US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91" name="直線單箭頭接點 90"/>
          <p:cNvCxnSpPr>
            <a:stCxn id="86" idx="2"/>
            <a:endCxn id="90" idx="0"/>
          </p:cNvCxnSpPr>
          <p:nvPr/>
        </p:nvCxnSpPr>
        <p:spPr>
          <a:xfrm>
            <a:off x="3311770" y="1088655"/>
            <a:ext cx="2790368" cy="72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2" name="流程圖: 程序 91"/>
          <p:cNvSpPr/>
          <p:nvPr/>
        </p:nvSpPr>
        <p:spPr>
          <a:xfrm>
            <a:off x="251448" y="1808793"/>
            <a:ext cx="252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72000" tIns="46800" rIns="720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loadAccountDetails</a:t>
            </a:r>
            <a:endParaRPr lang="zh-TW" altLang="en-US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93" name="直線單箭頭接點 92"/>
          <p:cNvCxnSpPr>
            <a:stCxn id="86" idx="2"/>
            <a:endCxn id="92" idx="0"/>
          </p:cNvCxnSpPr>
          <p:nvPr/>
        </p:nvCxnSpPr>
        <p:spPr>
          <a:xfrm flipH="1">
            <a:off x="1511448" y="1088655"/>
            <a:ext cx="1800322" cy="72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38" name="流程圖: 程序 137"/>
          <p:cNvSpPr/>
          <p:nvPr/>
        </p:nvSpPr>
        <p:spPr>
          <a:xfrm>
            <a:off x="5472115" y="3969069"/>
            <a:ext cx="162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72000" tIns="46800" rIns="720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saveAccount</a:t>
            </a:r>
            <a:endParaRPr lang="zh-TW" altLang="en-US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139" name="直線單箭頭接點 138"/>
          <p:cNvCxnSpPr>
            <a:stCxn id="25" idx="2"/>
            <a:endCxn id="138" idx="0"/>
          </p:cNvCxnSpPr>
          <p:nvPr/>
        </p:nvCxnSpPr>
        <p:spPr>
          <a:xfrm flipH="1">
            <a:off x="6282115" y="3248931"/>
            <a:ext cx="900161" cy="72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0" name="流程圖: 程序 139"/>
          <p:cNvSpPr/>
          <p:nvPr/>
        </p:nvSpPr>
        <p:spPr>
          <a:xfrm>
            <a:off x="4932046" y="5049207"/>
            <a:ext cx="216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compCurrentDate</a:t>
            </a:r>
            <a:endParaRPr lang="zh-TW" altLang="en-US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141" name="直線單箭頭接點 140"/>
          <p:cNvCxnSpPr>
            <a:stCxn id="25" idx="2"/>
            <a:endCxn id="140" idx="0"/>
          </p:cNvCxnSpPr>
          <p:nvPr/>
        </p:nvCxnSpPr>
        <p:spPr>
          <a:xfrm flipH="1">
            <a:off x="6012046" y="3248931"/>
            <a:ext cx="1170230" cy="180027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流程圖: 程序 141"/>
          <p:cNvSpPr/>
          <p:nvPr/>
        </p:nvSpPr>
        <p:spPr>
          <a:xfrm>
            <a:off x="7272345" y="3969069"/>
            <a:ext cx="162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72000" tIns="46800" rIns="720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createOrder</a:t>
            </a:r>
            <a:endParaRPr lang="zh-TW" altLang="en-US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143" name="直線單箭頭接點 142"/>
          <p:cNvCxnSpPr>
            <a:stCxn id="25" idx="2"/>
            <a:endCxn id="142" idx="0"/>
          </p:cNvCxnSpPr>
          <p:nvPr/>
        </p:nvCxnSpPr>
        <p:spPr>
          <a:xfrm>
            <a:off x="7182276" y="3248931"/>
            <a:ext cx="900069" cy="72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6" name="流程圖: 程序 175"/>
          <p:cNvSpPr/>
          <p:nvPr/>
        </p:nvSpPr>
        <p:spPr>
          <a:xfrm>
            <a:off x="6372230" y="5769299"/>
            <a:ext cx="252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displayOrderDetails</a:t>
            </a:r>
            <a:endParaRPr lang="zh-TW" altLang="en-US" sz="1600" kern="0" dirty="0">
              <a:solidFill>
                <a:prstClr val="black"/>
              </a:solidFill>
              <a:ea typeface="微軟正黑體"/>
            </a:endParaRPr>
          </a:p>
        </p:txBody>
      </p:sp>
      <p:cxnSp>
        <p:nvCxnSpPr>
          <p:cNvPr id="177" name="直線單箭頭接點 176"/>
          <p:cNvCxnSpPr>
            <a:stCxn id="142" idx="2"/>
            <a:endCxn id="176" idx="0"/>
          </p:cNvCxnSpPr>
          <p:nvPr/>
        </p:nvCxnSpPr>
        <p:spPr>
          <a:xfrm flipH="1">
            <a:off x="7632230" y="4329069"/>
            <a:ext cx="450115" cy="144023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71857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5">
      <a:majorFont>
        <a:latin typeface="Times New Roman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869</TotalTime>
  <Words>55</Words>
  <Application>Microsoft Office PowerPoint</Application>
  <PresentationFormat>如螢幕大小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新細明體</vt:lpstr>
      <vt:lpstr>Arial</vt:lpstr>
      <vt:lpstr>Lucida Console</vt:lpstr>
      <vt:lpstr>Times New Roman</vt:lpstr>
      <vt:lpstr>Office 佈景主題</vt:lpstr>
      <vt:lpstr>Final Exam</vt:lpstr>
      <vt:lpstr>Calling Graph</vt:lpstr>
      <vt:lpstr>Calling Graph</vt:lpstr>
      <vt:lpstr>Calling Graph</vt:lpstr>
      <vt:lpstr>Calling Graph</vt:lpstr>
      <vt:lpstr>Calling Graph</vt:lpstr>
      <vt:lpstr>Calling Graph</vt:lpstr>
      <vt:lpstr>Calling Graph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 Lin</cp:lastModifiedBy>
  <cp:revision>95</cp:revision>
  <dcterms:created xsi:type="dcterms:W3CDTF">2014-05-04T13:01:21Z</dcterms:created>
  <dcterms:modified xsi:type="dcterms:W3CDTF">2019-12-09T00:41:29Z</dcterms:modified>
</cp:coreProperties>
</file>