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808" r:id="rId2"/>
    <p:sldId id="806" r:id="rId3"/>
    <p:sldId id="809" r:id="rId4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7" d="100"/>
          <a:sy n="97" d="100"/>
        </p:scale>
        <p:origin x="139" y="7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7200900" cy="5904737"/>
          </a:xfrm>
        </p:spPr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0" y="548640"/>
            <a:ext cx="3600450" cy="8636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== 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 smtClean="0">
                <a:ea typeface="細明體"/>
              </a:rPr>
              <a:t>   remainder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 smtClean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         temp = remainder </a:t>
            </a:r>
            <a:r>
              <a:rPr lang="fr-FR" altLang="zh-TW" sz="1600" dirty="0" smtClean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 buffer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remainder = 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temp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6-1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7200900" cy="5760719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== 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 smtClean="0">
                <a:ea typeface="細明體"/>
              </a:rPr>
              <a:t>   remainder </a:t>
            </a:r>
            <a:r>
              <a:rPr lang="en-US" altLang="zh-TW" sz="1600" dirty="0">
                <a:ea typeface="細明體"/>
              </a:rPr>
              <a:t>= 0;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;</a:t>
            </a:r>
            <a:r>
              <a:rPr lang="en-US" altLang="zh-TW" sz="1600" dirty="0" smtClean="0">
                <a:solidFill>
                  <a:srgbClr val="0000FF"/>
                </a:solidFill>
              </a:rPr>
              <a:t>   </a:t>
            </a:r>
          </a:p>
          <a:p>
            <a:pPr>
              <a:spcAft>
                <a:spcPts val="0"/>
              </a:spcAft>
            </a:pPr>
            <a:r>
              <a:rPr lang="en-US" altLang="zh-TW" sz="1600" dirty="0">
                <a:latin typeface="Lucida Console"/>
              </a:rPr>
              <a:t>remainder 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remainder </a:t>
            </a:r>
            <a:r>
              <a:rPr lang="fr-FR" altLang="zh-TW" sz="1600" dirty="0">
                <a:solidFill>
                  <a:srgbClr val="FF0000"/>
                </a:solidFill>
                <a:latin typeface="Lucida Console"/>
              </a:rPr>
              <a:t>-</a:t>
            </a:r>
            <a:r>
              <a:rPr lang="en-US" altLang="zh-TW" sz="1600" dirty="0">
                <a:solidFill>
                  <a:srgbClr val="FF0000"/>
                </a:solidFill>
                <a:latin typeface="Lucida Console"/>
              </a:rPr>
              <a:t>= 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/>
              </a:rPr>
              <a:t>buffer</a:t>
            </a:r>
            <a:endParaRPr lang="en-US" altLang="zh-TW" sz="1600" dirty="0" smtClean="0">
              <a:solidFill>
                <a:srgbClr val="FF0000"/>
              </a:solidFill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</a:t>
            </a:r>
            <a:r>
              <a:rPr lang="en-US" altLang="zh-TW" dirty="0" smtClean="0"/>
              <a:t>6-2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82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6299</TotalTime>
  <Words>288</Words>
  <Application>Microsoft Office PowerPoint</Application>
  <PresentationFormat>如螢幕大小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division</vt:lpstr>
      <vt:lpstr>Assignment 6-1</vt:lpstr>
      <vt:lpstr>Assignment 6-2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 Lin</cp:lastModifiedBy>
  <cp:revision>1413</cp:revision>
  <dcterms:created xsi:type="dcterms:W3CDTF">2000-06-12T17:02:08Z</dcterms:created>
  <dcterms:modified xsi:type="dcterms:W3CDTF">2019-10-13T13:10:26Z</dcterms:modified>
</cp:coreProperties>
</file>