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619" r:id="rId2"/>
    <p:sldId id="587" r:id="rId3"/>
    <p:sldId id="599" r:id="rId4"/>
    <p:sldId id="605" r:id="rId5"/>
    <p:sldId id="671" r:id="rId6"/>
    <p:sldId id="672" r:id="rId7"/>
    <p:sldId id="673" r:id="rId8"/>
    <p:sldId id="593" r:id="rId9"/>
    <p:sldId id="667" r:id="rId10"/>
    <p:sldId id="714" r:id="rId11"/>
    <p:sldId id="669" r:id="rId12"/>
    <p:sldId id="716" r:id="rId13"/>
    <p:sldId id="715" r:id="rId14"/>
    <p:sldId id="713" r:id="rId15"/>
    <p:sldId id="674" r:id="rId16"/>
    <p:sldId id="604" r:id="rId17"/>
    <p:sldId id="675" r:id="rId18"/>
    <p:sldId id="679" r:id="rId19"/>
    <p:sldId id="680" r:id="rId20"/>
    <p:sldId id="676" r:id="rId21"/>
    <p:sldId id="664" r:id="rId22"/>
    <p:sldId id="681" r:id="rId23"/>
    <p:sldId id="683" r:id="rId24"/>
    <p:sldId id="665" r:id="rId25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pos="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0000CC"/>
    <a:srgbClr val="CC3300"/>
    <a:srgbClr val="006600"/>
    <a:srgbClr val="0000FF"/>
    <a:srgbClr val="F8F8F8"/>
    <a:srgbClr val="6600FF"/>
    <a:srgbClr val="99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23" autoAdjust="0"/>
    <p:restoredTop sz="99036" autoAdjust="0"/>
  </p:normalViewPr>
  <p:slideViewPr>
    <p:cSldViewPr showGuides="1">
      <p:cViewPr varScale="1">
        <p:scale>
          <a:sx n="93" d="100"/>
          <a:sy n="93" d="100"/>
        </p:scale>
        <p:origin x="120" y="77"/>
      </p:cViewPr>
      <p:guideLst>
        <p:guide orient="horz" pos="73"/>
        <p:guide pos="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26"/>
    </p:cViewPr>
  </p:sorterViewPr>
  <p:gridSpacing cx="144018" cy="14401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4000" y="2132738"/>
            <a:ext cx="7776000" cy="14400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4000" y="3860400"/>
            <a:ext cx="6336000" cy="172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6A4E7-E840-44B5-93E8-16A551531E60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4DFAB-E4F1-4C08-BB59-67F8A6A553D2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13EB4-40FA-41B3-B4D6-B33FE751C20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0825" y="1268413"/>
            <a:ext cx="4176712" cy="504092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16463" y="1268413"/>
            <a:ext cx="4176000" cy="504092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E99D6-BCC3-4138-B51A-15DE153CF3BC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0825" y="549275"/>
            <a:ext cx="4176712" cy="576006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16463" y="549275"/>
            <a:ext cx="4176000" cy="576006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63A1A-D85E-4962-97F2-B1581A11FD7F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0825" y="1557338"/>
            <a:ext cx="4176713" cy="576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50825" y="2133600"/>
            <a:ext cx="4176713" cy="417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716463" y="1557338"/>
            <a:ext cx="4176000" cy="576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16463" y="2133600"/>
            <a:ext cx="4176000" cy="417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B1205-688A-47D9-99E3-6569809CB7EA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B982B-7B13-4146-ABE7-536E3A71186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7EC9C1-89CE-4FBE-8E67-1BF49B635539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825" y="260350"/>
            <a:ext cx="8640000" cy="604800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4AAD0-CC3C-4F90-A48D-02FF04D9CE95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825" y="260350"/>
            <a:ext cx="8640000" cy="561657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1"/>
          </p:nvPr>
        </p:nvSpPr>
        <p:spPr>
          <a:xfrm>
            <a:off x="250825" y="6021388"/>
            <a:ext cx="86400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FC135-151B-475C-97AF-98281988DD9D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0824" y="1268413"/>
            <a:ext cx="8640000" cy="44649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50825" y="5884870"/>
            <a:ext cx="8640000" cy="432000"/>
          </a:xfrm>
        </p:spPr>
        <p:txBody>
          <a:bodyPr/>
          <a:lstStyle>
            <a:lvl1pPr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B0DF4-9FAA-4648-9648-68B66D968AA0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0824" y="1268413"/>
            <a:ext cx="8640000" cy="4464925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50825" y="5884870"/>
            <a:ext cx="8640000" cy="432000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4269E-29C0-4F2F-B8DD-AAEB1BFEA35C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50825" y="5884870"/>
            <a:ext cx="8640000" cy="432000"/>
          </a:xfrm>
        </p:spPr>
        <p:txBody>
          <a:bodyPr/>
          <a:lstStyle>
            <a:lvl1pPr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91AA2-CCC0-4D6F-BF00-0BEFE30131E9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0825" y="260350"/>
            <a:ext cx="8640000" cy="719138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50825" y="2276475"/>
            <a:ext cx="8640000" cy="432000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6" name="內容版面配置區 3"/>
          <p:cNvSpPr>
            <a:spLocks noGrp="1"/>
          </p:cNvSpPr>
          <p:nvPr>
            <p:ph sz="half" idx="11"/>
          </p:nvPr>
        </p:nvSpPr>
        <p:spPr>
          <a:xfrm>
            <a:off x="250825" y="3141663"/>
            <a:ext cx="8640000" cy="576000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7" name="內容版面配置區 3"/>
          <p:cNvSpPr>
            <a:spLocks noGrp="1"/>
          </p:cNvSpPr>
          <p:nvPr>
            <p:ph sz="half" idx="12"/>
          </p:nvPr>
        </p:nvSpPr>
        <p:spPr>
          <a:xfrm>
            <a:off x="250825" y="4005262"/>
            <a:ext cx="8640000" cy="2304000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09C76-A8B1-4659-92D9-68330452F395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版面配置區 1"/>
          <p:cNvSpPr>
            <a:spLocks noGrp="1"/>
          </p:cNvSpPr>
          <p:nvPr>
            <p:ph type="title"/>
          </p:nvPr>
        </p:nvSpPr>
        <p:spPr bwMode="auto">
          <a:xfrm>
            <a:off x="250825" y="260350"/>
            <a:ext cx="86391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4099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250825" y="1268413"/>
            <a:ext cx="8639175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472488" y="6453188"/>
            <a:ext cx="431800" cy="287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A04D5BCB-ACC1-4B66-8AFC-6EED80E1E482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539750" y="2132738"/>
            <a:ext cx="8064500" cy="1440000"/>
          </a:xfrm>
        </p:spPr>
        <p:txBody>
          <a:bodyPr/>
          <a:lstStyle/>
          <a:p>
            <a:r>
              <a:rPr lang="en-US" altLang="zh-TW" dirty="0" smtClean="0"/>
              <a:t>5.11  Counting Binary Trees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5.11.3  Matrix Multiplication</a:t>
            </a:r>
            <a:endParaRPr lang="en-US" altLang="zh-TW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268413"/>
            <a:ext cx="8639175" cy="5327650"/>
          </a:xfrm>
        </p:spPr>
        <p:txBody>
          <a:bodyPr/>
          <a:lstStyle/>
          <a:p>
            <a:pPr marL="358775">
              <a:spcBef>
                <a:spcPts val="300"/>
              </a:spcBef>
            </a:pPr>
            <a:r>
              <a:rPr lang="en-US" altLang="zh-TW" dirty="0" smtClean="0"/>
              <a:t>Suppose that we wish to compute the product of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matrices:</a:t>
            </a:r>
          </a:p>
          <a:p>
            <a:pPr marL="358775" algn="ctr">
              <a:spcBef>
                <a:spcPts val="300"/>
              </a:spcBef>
              <a:buFont typeface="Wingdings" pitchFamily="2" charset="2"/>
              <a:buNone/>
            </a:pPr>
            <a:r>
              <a:rPr lang="en-US" altLang="zh-TW" i="1" dirty="0" err="1" smtClean="0"/>
              <a:t>M</a:t>
            </a:r>
            <a:r>
              <a:rPr lang="en-US" altLang="zh-TW" baseline="-25000" dirty="0" err="1" smtClean="0"/>
              <a:t>1</a:t>
            </a:r>
            <a:r>
              <a:rPr lang="en-US" altLang="zh-TW" baseline="-25000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*</a:t>
            </a:r>
            <a:r>
              <a:rPr lang="en-US" altLang="zh-TW" dirty="0" smtClean="0"/>
              <a:t> </a:t>
            </a:r>
            <a:r>
              <a:rPr lang="en-US" altLang="zh-TW" i="1" dirty="0" err="1" smtClean="0"/>
              <a:t>M</a:t>
            </a:r>
            <a:r>
              <a:rPr lang="en-US" altLang="zh-TW" baseline="-25000" dirty="0" err="1" smtClean="0"/>
              <a:t>2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*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MT Extra" pitchFamily="18" charset="2"/>
              </a:rPr>
              <a:t>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*</a:t>
            </a:r>
            <a:r>
              <a:rPr lang="en-US" altLang="zh-TW" dirty="0" smtClean="0"/>
              <a:t> </a:t>
            </a:r>
            <a:r>
              <a:rPr lang="en-US" altLang="zh-TW" i="1" dirty="0" err="1" smtClean="0"/>
              <a:t>M</a:t>
            </a:r>
            <a:r>
              <a:rPr lang="en-US" altLang="zh-TW" i="1" baseline="-25000" dirty="0" err="1" smtClean="0"/>
              <a:t>n</a:t>
            </a:r>
            <a:endParaRPr lang="en-US" altLang="zh-TW" i="1" baseline="-25000" dirty="0" smtClean="0"/>
          </a:p>
          <a:p>
            <a:pPr marL="358775">
              <a:spcBef>
                <a:spcPts val="300"/>
              </a:spcBef>
            </a:pPr>
            <a:r>
              <a:rPr lang="en-US" altLang="zh-TW" dirty="0" smtClean="0"/>
              <a:t>We would like to know how many different ways we can perform these multiplications.</a:t>
            </a:r>
          </a:p>
          <a:p>
            <a:pPr marL="358775">
              <a:spcBef>
                <a:spcPts val="300"/>
              </a:spcBef>
            </a:pPr>
            <a:r>
              <a:rPr lang="en-US" altLang="zh-TW" dirty="0" smtClean="0"/>
              <a:t>For example, if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3, there are two possibilities:</a:t>
            </a:r>
          </a:p>
          <a:p>
            <a:pPr marL="358775" algn="ctr">
              <a:spcBef>
                <a:spcPts val="300"/>
              </a:spcBef>
              <a:buFont typeface="Wingdings" pitchFamily="2" charset="2"/>
              <a:buNone/>
            </a:pPr>
            <a:r>
              <a:rPr lang="en-US" altLang="zh-TW" dirty="0" smtClean="0"/>
              <a:t>(</a:t>
            </a:r>
            <a:r>
              <a:rPr lang="en-US" altLang="zh-TW" i="1" dirty="0" err="1" smtClean="0"/>
              <a:t>M</a:t>
            </a:r>
            <a:r>
              <a:rPr lang="en-US" altLang="zh-TW" baseline="-25000" dirty="0" err="1" smtClean="0"/>
              <a:t>1</a:t>
            </a:r>
            <a:r>
              <a:rPr lang="en-US" altLang="zh-TW" baseline="-25000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*</a:t>
            </a:r>
            <a:r>
              <a:rPr lang="en-US" altLang="zh-TW" dirty="0" smtClean="0"/>
              <a:t> </a:t>
            </a:r>
            <a:r>
              <a:rPr lang="en-US" altLang="zh-TW" i="1" dirty="0" err="1" smtClean="0"/>
              <a:t>M</a:t>
            </a:r>
            <a:r>
              <a:rPr lang="en-US" altLang="zh-TW" baseline="-25000" dirty="0" err="1" smtClean="0"/>
              <a:t>2</a:t>
            </a:r>
            <a:r>
              <a:rPr lang="en-US" altLang="zh-TW" dirty="0" smtClean="0"/>
              <a:t>) </a:t>
            </a:r>
            <a:r>
              <a:rPr lang="en-US" altLang="zh-TW" dirty="0" smtClean="0">
                <a:latin typeface="Symbol" pitchFamily="18" charset="2"/>
              </a:rPr>
              <a:t>*</a:t>
            </a:r>
            <a:r>
              <a:rPr lang="en-US" altLang="zh-TW" dirty="0" smtClean="0"/>
              <a:t> </a:t>
            </a:r>
            <a:r>
              <a:rPr lang="en-US" altLang="zh-TW" i="1" dirty="0" err="1" smtClean="0"/>
              <a:t>M</a:t>
            </a:r>
            <a:r>
              <a:rPr lang="en-US" altLang="zh-TW" baseline="-25000" dirty="0" err="1" smtClean="0"/>
              <a:t>3</a:t>
            </a:r>
            <a:endParaRPr lang="en-US" altLang="zh-TW" baseline="-25000" dirty="0" smtClean="0"/>
          </a:p>
          <a:p>
            <a:pPr marL="358775" algn="ctr">
              <a:spcBef>
                <a:spcPts val="300"/>
              </a:spcBef>
              <a:buFont typeface="Wingdings" pitchFamily="2" charset="2"/>
              <a:buNone/>
            </a:pPr>
            <a:r>
              <a:rPr lang="en-US" altLang="zh-TW" baseline="-25000" dirty="0" smtClean="0"/>
              <a:t> </a:t>
            </a:r>
            <a:r>
              <a:rPr lang="en-US" altLang="zh-TW" i="1" dirty="0" err="1" smtClean="0"/>
              <a:t>M</a:t>
            </a:r>
            <a:r>
              <a:rPr lang="en-US" altLang="zh-TW" baseline="-25000" dirty="0" err="1" smtClean="0"/>
              <a:t>1</a:t>
            </a:r>
            <a:r>
              <a:rPr lang="en-US" altLang="zh-TW" baseline="-25000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*</a:t>
            </a:r>
            <a:r>
              <a:rPr lang="en-US" altLang="zh-TW" dirty="0" smtClean="0"/>
              <a:t> (</a:t>
            </a:r>
            <a:r>
              <a:rPr lang="en-US" altLang="zh-TW" i="1" dirty="0" err="1" smtClean="0"/>
              <a:t>M</a:t>
            </a:r>
            <a:r>
              <a:rPr lang="en-US" altLang="zh-TW" baseline="-25000" dirty="0" err="1" smtClean="0"/>
              <a:t>2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*</a:t>
            </a:r>
            <a:r>
              <a:rPr lang="en-US" altLang="zh-TW" dirty="0" smtClean="0"/>
              <a:t> </a:t>
            </a:r>
            <a:r>
              <a:rPr lang="en-US" altLang="zh-TW" i="1" dirty="0" err="1" smtClean="0"/>
              <a:t>M</a:t>
            </a:r>
            <a:r>
              <a:rPr lang="en-US" altLang="zh-TW" baseline="-25000" dirty="0" err="1" smtClean="0"/>
              <a:t>3</a:t>
            </a:r>
            <a:r>
              <a:rPr lang="en-US" altLang="zh-TW" baseline="-25000" dirty="0" smtClean="0"/>
              <a:t> </a:t>
            </a:r>
            <a:r>
              <a:rPr lang="en-US" altLang="zh-TW" dirty="0" smtClean="0"/>
              <a:t>)</a:t>
            </a:r>
          </a:p>
          <a:p>
            <a:pPr marL="358775">
              <a:spcBef>
                <a:spcPts val="300"/>
              </a:spcBef>
              <a:buFont typeface="Wingdings" pitchFamily="2" charset="2"/>
              <a:buNone/>
            </a:pPr>
            <a:r>
              <a:rPr lang="en-US" altLang="zh-TW" dirty="0" smtClean="0"/>
              <a:t>	and if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4, there are five:</a:t>
            </a:r>
          </a:p>
          <a:p>
            <a:pPr marL="358775" algn="ctr">
              <a:spcBef>
                <a:spcPts val="300"/>
              </a:spcBef>
              <a:buFont typeface="Wingdings" pitchFamily="2" charset="2"/>
              <a:buNone/>
            </a:pPr>
            <a:r>
              <a:rPr lang="en-US" altLang="zh-TW" dirty="0" smtClean="0"/>
              <a:t>((</a:t>
            </a:r>
            <a:r>
              <a:rPr lang="en-US" altLang="zh-TW" i="1" dirty="0" err="1" smtClean="0"/>
              <a:t>M</a:t>
            </a:r>
            <a:r>
              <a:rPr lang="en-US" altLang="zh-TW" baseline="-25000" dirty="0" err="1" smtClean="0"/>
              <a:t>1</a:t>
            </a:r>
            <a:r>
              <a:rPr lang="en-US" altLang="zh-TW" baseline="-25000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*</a:t>
            </a:r>
            <a:r>
              <a:rPr lang="en-US" altLang="zh-TW" dirty="0" smtClean="0"/>
              <a:t> </a:t>
            </a:r>
            <a:r>
              <a:rPr lang="en-US" altLang="zh-TW" i="1" dirty="0" err="1" smtClean="0"/>
              <a:t>M</a:t>
            </a:r>
            <a:r>
              <a:rPr lang="en-US" altLang="zh-TW" baseline="-25000" dirty="0" err="1" smtClean="0"/>
              <a:t>2</a:t>
            </a:r>
            <a:r>
              <a:rPr lang="en-US" altLang="zh-TW" dirty="0" smtClean="0"/>
              <a:t>) </a:t>
            </a:r>
            <a:r>
              <a:rPr lang="en-US" altLang="zh-TW" dirty="0" smtClean="0">
                <a:latin typeface="Symbol" pitchFamily="18" charset="2"/>
              </a:rPr>
              <a:t>*</a:t>
            </a:r>
            <a:r>
              <a:rPr lang="en-US" altLang="zh-TW" dirty="0" smtClean="0"/>
              <a:t> </a:t>
            </a:r>
            <a:r>
              <a:rPr lang="en-US" altLang="zh-TW" i="1" dirty="0" err="1" smtClean="0"/>
              <a:t>M</a:t>
            </a:r>
            <a:r>
              <a:rPr lang="en-US" altLang="zh-TW" baseline="-25000" dirty="0" err="1" smtClean="0"/>
              <a:t>3</a:t>
            </a:r>
            <a:r>
              <a:rPr lang="en-US" altLang="zh-TW" dirty="0" smtClean="0"/>
              <a:t>) </a:t>
            </a:r>
            <a:r>
              <a:rPr lang="en-US" altLang="zh-TW" dirty="0" smtClean="0">
                <a:latin typeface="Symbol" pitchFamily="18" charset="2"/>
              </a:rPr>
              <a:t>*</a:t>
            </a:r>
            <a:r>
              <a:rPr lang="en-US" altLang="zh-TW" dirty="0" smtClean="0"/>
              <a:t> </a:t>
            </a:r>
            <a:r>
              <a:rPr lang="en-US" altLang="zh-TW" i="1" dirty="0" err="1" smtClean="0"/>
              <a:t>M</a:t>
            </a:r>
            <a:r>
              <a:rPr lang="en-US" altLang="zh-TW" baseline="-25000" dirty="0" err="1" smtClean="0"/>
              <a:t>4</a:t>
            </a:r>
            <a:r>
              <a:rPr lang="en-US" altLang="zh-TW" baseline="-25000" dirty="0" smtClean="0"/>
              <a:t> </a:t>
            </a:r>
            <a:r>
              <a:rPr lang="en-US" altLang="zh-TW" dirty="0" smtClean="0"/>
              <a:t>   </a:t>
            </a:r>
          </a:p>
          <a:p>
            <a:pPr marL="358775" algn="ctr">
              <a:spcBef>
                <a:spcPts val="300"/>
              </a:spcBef>
              <a:buFont typeface="Wingdings" pitchFamily="2" charset="2"/>
              <a:buNone/>
            </a:pPr>
            <a:r>
              <a:rPr lang="en-US" altLang="zh-TW" dirty="0" smtClean="0"/>
              <a:t>(</a:t>
            </a:r>
            <a:r>
              <a:rPr lang="en-US" altLang="zh-TW" i="1" dirty="0" err="1" smtClean="0"/>
              <a:t>M</a:t>
            </a:r>
            <a:r>
              <a:rPr lang="en-US" altLang="zh-TW" baseline="-25000" dirty="0" err="1" smtClean="0"/>
              <a:t>1</a:t>
            </a:r>
            <a:r>
              <a:rPr lang="en-US" altLang="zh-TW" baseline="-25000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*</a:t>
            </a:r>
            <a:r>
              <a:rPr lang="en-US" altLang="zh-TW" dirty="0" smtClean="0"/>
              <a:t> (</a:t>
            </a:r>
            <a:r>
              <a:rPr lang="en-US" altLang="zh-TW" i="1" dirty="0" err="1" smtClean="0"/>
              <a:t>M</a:t>
            </a:r>
            <a:r>
              <a:rPr lang="en-US" altLang="zh-TW" baseline="-25000" dirty="0" err="1" smtClean="0"/>
              <a:t>2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*</a:t>
            </a:r>
            <a:r>
              <a:rPr lang="en-US" altLang="zh-TW" dirty="0" smtClean="0"/>
              <a:t> </a:t>
            </a:r>
            <a:r>
              <a:rPr lang="en-US" altLang="zh-TW" i="1" dirty="0" err="1" smtClean="0"/>
              <a:t>M</a:t>
            </a:r>
            <a:r>
              <a:rPr lang="en-US" altLang="zh-TW" baseline="-25000" dirty="0" err="1" smtClean="0"/>
              <a:t>3</a:t>
            </a:r>
            <a:r>
              <a:rPr lang="en-US" altLang="zh-TW" dirty="0" smtClean="0"/>
              <a:t>)) </a:t>
            </a:r>
            <a:r>
              <a:rPr lang="en-US" altLang="zh-TW" dirty="0" smtClean="0">
                <a:latin typeface="Symbol" pitchFamily="18" charset="2"/>
              </a:rPr>
              <a:t>*</a:t>
            </a:r>
            <a:r>
              <a:rPr lang="en-US" altLang="zh-TW" dirty="0" smtClean="0"/>
              <a:t> </a:t>
            </a:r>
            <a:r>
              <a:rPr lang="en-US" altLang="zh-TW" i="1" dirty="0" err="1" smtClean="0"/>
              <a:t>M</a:t>
            </a:r>
            <a:r>
              <a:rPr lang="en-US" altLang="zh-TW" baseline="-25000" dirty="0" err="1" smtClean="0"/>
              <a:t>4</a:t>
            </a:r>
            <a:r>
              <a:rPr lang="en-US" altLang="zh-TW" baseline="-25000" dirty="0" smtClean="0"/>
              <a:t> </a:t>
            </a:r>
            <a:endParaRPr lang="en-US" altLang="zh-TW" dirty="0" smtClean="0"/>
          </a:p>
          <a:p>
            <a:pPr marL="358775" algn="ctr">
              <a:spcBef>
                <a:spcPts val="300"/>
              </a:spcBef>
              <a:buFont typeface="Wingdings" pitchFamily="2" charset="2"/>
              <a:buNone/>
            </a:pPr>
            <a:r>
              <a:rPr lang="en-US" altLang="zh-TW" i="1" dirty="0" err="1" smtClean="0"/>
              <a:t>M</a:t>
            </a:r>
            <a:r>
              <a:rPr lang="en-US" altLang="zh-TW" baseline="-25000" dirty="0" err="1" smtClean="0"/>
              <a:t>1</a:t>
            </a:r>
            <a:r>
              <a:rPr lang="en-US" altLang="zh-TW" baseline="-25000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*</a:t>
            </a:r>
            <a:r>
              <a:rPr lang="en-US" altLang="zh-TW" dirty="0" smtClean="0"/>
              <a:t> ((</a:t>
            </a:r>
            <a:r>
              <a:rPr lang="en-US" altLang="zh-TW" i="1" dirty="0" err="1" smtClean="0"/>
              <a:t>M</a:t>
            </a:r>
            <a:r>
              <a:rPr lang="en-US" altLang="zh-TW" baseline="-25000" dirty="0" err="1" smtClean="0"/>
              <a:t>2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*</a:t>
            </a:r>
            <a:r>
              <a:rPr lang="en-US" altLang="zh-TW" dirty="0" smtClean="0"/>
              <a:t> </a:t>
            </a:r>
            <a:r>
              <a:rPr lang="en-US" altLang="zh-TW" i="1" dirty="0" err="1" smtClean="0"/>
              <a:t>M</a:t>
            </a:r>
            <a:r>
              <a:rPr lang="en-US" altLang="zh-TW" baseline="-25000" dirty="0" err="1" smtClean="0"/>
              <a:t>3</a:t>
            </a:r>
            <a:r>
              <a:rPr lang="en-US" altLang="zh-TW" dirty="0" smtClean="0"/>
              <a:t>) </a:t>
            </a:r>
            <a:r>
              <a:rPr lang="en-US" altLang="zh-TW" dirty="0" smtClean="0">
                <a:latin typeface="Symbol" pitchFamily="18" charset="2"/>
              </a:rPr>
              <a:t>*</a:t>
            </a:r>
            <a:r>
              <a:rPr lang="en-US" altLang="zh-TW" dirty="0" smtClean="0"/>
              <a:t> </a:t>
            </a:r>
            <a:r>
              <a:rPr lang="en-US" altLang="zh-TW" i="1" dirty="0" err="1" smtClean="0"/>
              <a:t>M</a:t>
            </a:r>
            <a:r>
              <a:rPr lang="en-US" altLang="zh-TW" baseline="-25000" dirty="0" err="1" smtClean="0"/>
              <a:t>4</a:t>
            </a:r>
            <a:r>
              <a:rPr lang="en-US" altLang="zh-TW" baseline="-25000" dirty="0" smtClean="0"/>
              <a:t> </a:t>
            </a:r>
            <a:r>
              <a:rPr lang="en-US" altLang="zh-TW" dirty="0" smtClean="0"/>
              <a:t>)</a:t>
            </a:r>
          </a:p>
          <a:p>
            <a:pPr marL="358775" algn="ctr">
              <a:spcBef>
                <a:spcPts val="300"/>
              </a:spcBef>
              <a:buFont typeface="Wingdings" pitchFamily="2" charset="2"/>
              <a:buNone/>
            </a:pPr>
            <a:r>
              <a:rPr lang="en-US" altLang="zh-TW" i="1" dirty="0" err="1" smtClean="0"/>
              <a:t>M</a:t>
            </a:r>
            <a:r>
              <a:rPr lang="en-US" altLang="zh-TW" baseline="-25000" dirty="0" err="1" smtClean="0"/>
              <a:t>1</a:t>
            </a:r>
            <a:r>
              <a:rPr lang="en-US" altLang="zh-TW" baseline="-25000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*</a:t>
            </a:r>
            <a:r>
              <a:rPr lang="en-US" altLang="zh-TW" dirty="0" smtClean="0"/>
              <a:t> (</a:t>
            </a:r>
            <a:r>
              <a:rPr lang="en-US" altLang="zh-TW" i="1" dirty="0" err="1" smtClean="0"/>
              <a:t>M</a:t>
            </a:r>
            <a:r>
              <a:rPr lang="en-US" altLang="zh-TW" baseline="-25000" dirty="0" err="1" smtClean="0"/>
              <a:t>2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*</a:t>
            </a:r>
            <a:r>
              <a:rPr lang="en-US" altLang="zh-TW" dirty="0" smtClean="0"/>
              <a:t> (</a:t>
            </a:r>
            <a:r>
              <a:rPr lang="en-US" altLang="zh-TW" i="1" dirty="0" err="1" smtClean="0"/>
              <a:t>M</a:t>
            </a:r>
            <a:r>
              <a:rPr lang="en-US" altLang="zh-TW" baseline="-25000" dirty="0" err="1" smtClean="0"/>
              <a:t>3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*</a:t>
            </a:r>
            <a:r>
              <a:rPr lang="en-US" altLang="zh-TW" dirty="0" smtClean="0"/>
              <a:t> </a:t>
            </a:r>
            <a:r>
              <a:rPr lang="en-US" altLang="zh-TW" i="1" dirty="0" err="1" smtClean="0"/>
              <a:t>M</a:t>
            </a:r>
            <a:r>
              <a:rPr lang="en-US" altLang="zh-TW" baseline="-25000" dirty="0" err="1" smtClean="0"/>
              <a:t>4</a:t>
            </a:r>
            <a:r>
              <a:rPr lang="en-US" altLang="zh-TW" baseline="-25000" dirty="0" smtClean="0"/>
              <a:t> </a:t>
            </a:r>
            <a:r>
              <a:rPr lang="en-US" altLang="zh-TW" dirty="0" smtClean="0"/>
              <a:t>))</a:t>
            </a:r>
          </a:p>
          <a:p>
            <a:pPr marL="358775" algn="ctr">
              <a:spcBef>
                <a:spcPts val="300"/>
              </a:spcBef>
              <a:buFont typeface="Wingdings" pitchFamily="2" charset="2"/>
              <a:buNone/>
            </a:pPr>
            <a:r>
              <a:rPr lang="en-US" altLang="zh-TW" dirty="0" smtClean="0"/>
              <a:t>(</a:t>
            </a:r>
            <a:r>
              <a:rPr lang="en-US" altLang="zh-TW" i="1" dirty="0" err="1" smtClean="0"/>
              <a:t>M</a:t>
            </a:r>
            <a:r>
              <a:rPr lang="en-US" altLang="zh-TW" baseline="-25000" dirty="0" err="1" smtClean="0"/>
              <a:t>1</a:t>
            </a:r>
            <a:r>
              <a:rPr lang="en-US" altLang="zh-TW" baseline="-25000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*</a:t>
            </a:r>
            <a:r>
              <a:rPr lang="en-US" altLang="zh-TW" dirty="0" smtClean="0"/>
              <a:t> </a:t>
            </a:r>
            <a:r>
              <a:rPr lang="en-US" altLang="zh-TW" i="1" dirty="0" err="1" smtClean="0"/>
              <a:t>M</a:t>
            </a:r>
            <a:r>
              <a:rPr lang="en-US" altLang="zh-TW" baseline="-25000" dirty="0" err="1" smtClean="0"/>
              <a:t>2</a:t>
            </a:r>
            <a:r>
              <a:rPr lang="en-US" altLang="zh-TW" dirty="0" smtClean="0"/>
              <a:t>) </a:t>
            </a:r>
            <a:r>
              <a:rPr lang="en-US" altLang="zh-TW" dirty="0" smtClean="0">
                <a:latin typeface="Symbol" pitchFamily="18" charset="2"/>
              </a:rPr>
              <a:t>*</a:t>
            </a:r>
            <a:r>
              <a:rPr lang="en-US" altLang="zh-TW" dirty="0" smtClean="0"/>
              <a:t> (</a:t>
            </a:r>
            <a:r>
              <a:rPr lang="en-US" altLang="zh-TW" i="1" dirty="0" err="1" smtClean="0"/>
              <a:t>M</a:t>
            </a:r>
            <a:r>
              <a:rPr lang="en-US" altLang="zh-TW" baseline="-25000" dirty="0" err="1" smtClean="0"/>
              <a:t>3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*</a:t>
            </a:r>
            <a:r>
              <a:rPr lang="en-US" altLang="zh-TW" dirty="0" smtClean="0"/>
              <a:t> </a:t>
            </a:r>
            <a:r>
              <a:rPr lang="en-US" altLang="zh-TW" i="1" dirty="0" err="1" smtClean="0"/>
              <a:t>M</a:t>
            </a:r>
            <a:r>
              <a:rPr lang="en-US" altLang="zh-TW" baseline="-25000" dirty="0" err="1" smtClean="0"/>
              <a:t>4</a:t>
            </a:r>
            <a:r>
              <a:rPr lang="en-US" altLang="zh-TW" baseline="-25000" dirty="0" smtClean="0"/>
              <a:t> </a:t>
            </a:r>
            <a:r>
              <a:rPr lang="en-US" altLang="zh-TW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6476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5.11.3  Matrix Multiplication</a:t>
            </a:r>
            <a:endParaRPr lang="zh-TW" altLang="en-US" dirty="0" smtClean="0"/>
          </a:p>
        </p:txBody>
      </p:sp>
      <p:sp>
        <p:nvSpPr>
          <p:cNvPr id="14339" name="內容版面配置區 2"/>
          <p:cNvSpPr>
            <a:spLocks noGrp="1"/>
          </p:cNvSpPr>
          <p:nvPr>
            <p:ph idx="1"/>
          </p:nvPr>
        </p:nvSpPr>
        <p:spPr>
          <a:xfrm>
            <a:off x="251460" y="1268730"/>
            <a:ext cx="8639175" cy="4905375"/>
          </a:xfrm>
        </p:spPr>
        <p:txBody>
          <a:bodyPr/>
          <a:lstStyle/>
          <a:p>
            <a:pPr marL="360000" indent="-360000">
              <a:spcBef>
                <a:spcPts val="1800"/>
              </a:spcBef>
              <a:defRPr/>
            </a:pPr>
            <a:r>
              <a:rPr lang="en-US" altLang="zh-TW" dirty="0" smtClean="0"/>
              <a:t>Let </a:t>
            </a:r>
            <a:r>
              <a:rPr lang="en-US" altLang="zh-TW" i="1" dirty="0" err="1" smtClean="0"/>
              <a:t>b</a:t>
            </a:r>
            <a:r>
              <a:rPr lang="en-US" altLang="zh-TW" i="1" baseline="-25000" dirty="0" err="1" smtClean="0"/>
              <a:t>n</a:t>
            </a:r>
            <a:r>
              <a:rPr lang="en-US" altLang="zh-TW" dirty="0" smtClean="0"/>
              <a:t> be the number of different ways to compute the product of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matrices. Then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1,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3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2, and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4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5.</a:t>
            </a:r>
          </a:p>
          <a:p>
            <a:pPr marL="360000" indent="-360000">
              <a:spcBef>
                <a:spcPts val="1800"/>
              </a:spcBef>
              <a:defRPr/>
            </a:pPr>
            <a:r>
              <a:rPr lang="en-US" altLang="zh-TW" dirty="0" smtClean="0"/>
              <a:t>Let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1, we have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4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</a:t>
            </a:r>
            <a:r>
              <a:rPr lang="en-US" altLang="zh-TW" i="1" dirty="0" smtClean="0">
                <a:solidFill>
                  <a:schemeClr val="bg1"/>
                </a:solidFill>
              </a:rPr>
              <a:t>b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1</a:t>
            </a:r>
            <a:r>
              <a:rPr lang="en-US" altLang="zh-TW" i="1" dirty="0" smtClean="0">
                <a:solidFill>
                  <a:schemeClr val="bg1"/>
                </a:solidFill>
              </a:rPr>
              <a:t>b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3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i="1" dirty="0" smtClean="0">
                <a:solidFill>
                  <a:schemeClr val="bg1"/>
                </a:solidFill>
              </a:rPr>
              <a:t>b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2</a:t>
            </a:r>
            <a:r>
              <a:rPr lang="en-US" altLang="zh-TW" i="1" dirty="0" smtClean="0">
                <a:solidFill>
                  <a:schemeClr val="bg1"/>
                </a:solidFill>
              </a:rPr>
              <a:t>b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2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  <a:sym typeface="MT Extra" pitchFamily="18" charset="2"/>
              </a:rPr>
              <a:t> </a:t>
            </a:r>
            <a:r>
              <a:rPr lang="en-US" altLang="zh-TW" i="1" dirty="0" smtClean="0">
                <a:solidFill>
                  <a:schemeClr val="bg1"/>
                </a:solidFill>
              </a:rPr>
              <a:t>b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3</a:t>
            </a:r>
            <a:r>
              <a:rPr lang="en-US" altLang="zh-TW" i="1" dirty="0" smtClean="0">
                <a:solidFill>
                  <a:schemeClr val="bg1"/>
                </a:solidFill>
              </a:rPr>
              <a:t>b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olidFill>
                  <a:schemeClr val="bg1"/>
                </a:solidFill>
                <a:sym typeface="MT Extra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MT Extra" pitchFamily="18" charset="2"/>
              </a:rPr>
              <a:t>=</a:t>
            </a:r>
            <a:r>
              <a:rPr lang="en-US" altLang="zh-TW" dirty="0" smtClean="0">
                <a:solidFill>
                  <a:schemeClr val="bg1"/>
                </a:solidFill>
                <a:sym typeface="MT Extra" pitchFamily="18" charset="2"/>
              </a:rPr>
              <a:t> 1</a:t>
            </a:r>
            <a:r>
              <a:rPr lang="en-US" altLang="zh-TW" dirty="0" smtClean="0">
                <a:solidFill>
                  <a:schemeClr val="bg1"/>
                </a:solidFill>
                <a:sym typeface="Symbol"/>
              </a:rPr>
              <a:t>2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  <a:sym typeface="Symbol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sym typeface="MT Extra" pitchFamily="18" charset="2"/>
              </a:rPr>
              <a:t>1</a:t>
            </a:r>
            <a:r>
              <a:rPr lang="en-US" altLang="zh-TW" dirty="0" smtClean="0">
                <a:solidFill>
                  <a:schemeClr val="bg1"/>
                </a:solidFill>
                <a:sym typeface="Symbol"/>
              </a:rPr>
              <a:t>1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  <a:sym typeface="Symbol"/>
              </a:rPr>
              <a:t> 21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</a:rPr>
              <a:t>=</a:t>
            </a:r>
            <a:r>
              <a:rPr lang="en-US" altLang="zh-TW" dirty="0" smtClean="0">
                <a:solidFill>
                  <a:schemeClr val="bg1"/>
                </a:solidFill>
              </a:rPr>
              <a:t> 5</a:t>
            </a:r>
            <a:r>
              <a:rPr lang="en-US" altLang="zh-TW" dirty="0" smtClean="0">
                <a:solidFill>
                  <a:schemeClr val="bg1"/>
                </a:solidFill>
                <a:sym typeface="Symbol"/>
              </a:rPr>
              <a:t>.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360000" indent="-360000">
              <a:spcBef>
                <a:spcPts val="1800"/>
              </a:spcBef>
              <a:defRPr/>
            </a:pPr>
            <a:r>
              <a:rPr lang="en-US" altLang="zh-TW" dirty="0" smtClean="0">
                <a:solidFill>
                  <a:schemeClr val="bg1"/>
                </a:solidFill>
              </a:rPr>
              <a:t>In general, </a:t>
            </a:r>
            <a:r>
              <a:rPr lang="en-US" altLang="zh-TW" i="1" dirty="0" err="1" smtClean="0">
                <a:solidFill>
                  <a:schemeClr val="bg1"/>
                </a:solidFill>
              </a:rPr>
              <a:t>b</a:t>
            </a:r>
            <a:r>
              <a:rPr lang="en-US" altLang="zh-TW" i="1" baseline="-25000" dirty="0" err="1" smtClean="0">
                <a:solidFill>
                  <a:schemeClr val="bg1"/>
                </a:solidFill>
              </a:rPr>
              <a:t>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</a:rPr>
              <a:t>=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i="1" dirty="0" smtClean="0">
                <a:solidFill>
                  <a:schemeClr val="bg1"/>
                </a:solidFill>
              </a:rPr>
              <a:t>b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1</a:t>
            </a:r>
            <a:r>
              <a:rPr lang="en-US" altLang="zh-TW" i="1" dirty="0" smtClean="0">
                <a:solidFill>
                  <a:schemeClr val="bg1"/>
                </a:solidFill>
              </a:rPr>
              <a:t>b</a:t>
            </a:r>
            <a:r>
              <a:rPr lang="en-US" altLang="zh-TW" i="1" spc="200" baseline="-25000" dirty="0" smtClean="0">
                <a:solidFill>
                  <a:schemeClr val="bg1"/>
                </a:solidFill>
              </a:rPr>
              <a:t>n</a:t>
            </a:r>
            <a:r>
              <a:rPr lang="en-US" altLang="zh-TW" baseline="-25000" dirty="0" smtClean="0">
                <a:solidFill>
                  <a:schemeClr val="bg1"/>
                </a:solidFill>
                <a:latin typeface="Symbol" pitchFamily="18" charset="2"/>
              </a:rPr>
              <a:t>-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i="1" dirty="0" smtClean="0">
                <a:solidFill>
                  <a:schemeClr val="bg1"/>
                </a:solidFill>
              </a:rPr>
              <a:t>b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2</a:t>
            </a:r>
            <a:r>
              <a:rPr lang="en-US" altLang="zh-TW" i="1" dirty="0" smtClean="0">
                <a:solidFill>
                  <a:schemeClr val="bg1"/>
                </a:solidFill>
              </a:rPr>
              <a:t>b</a:t>
            </a:r>
            <a:r>
              <a:rPr lang="en-US" altLang="zh-TW" i="1" spc="200" baseline="-25000" dirty="0" smtClean="0">
                <a:solidFill>
                  <a:schemeClr val="bg1"/>
                </a:solidFill>
              </a:rPr>
              <a:t>n</a:t>
            </a:r>
            <a:r>
              <a:rPr lang="en-US" altLang="zh-TW" baseline="-25000" dirty="0" smtClean="0">
                <a:solidFill>
                  <a:schemeClr val="bg1"/>
                </a:solidFill>
                <a:latin typeface="Symbol" pitchFamily="18" charset="2"/>
              </a:rPr>
              <a:t>-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2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sym typeface="MT Extra" pitchFamily="18" charset="2"/>
              </a:rPr>
              <a:t>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MT Extra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  <a:sym typeface="MT Extra" pitchFamily="18" charset="2"/>
              </a:rPr>
              <a:t> </a:t>
            </a:r>
            <a:r>
              <a:rPr lang="en-US" altLang="zh-TW" i="1" dirty="0" smtClean="0">
                <a:solidFill>
                  <a:schemeClr val="bg1"/>
                </a:solidFill>
              </a:rPr>
              <a:t>b</a:t>
            </a:r>
            <a:r>
              <a:rPr lang="en-US" altLang="zh-TW" i="1" spc="200" baseline="-25000" dirty="0" smtClean="0">
                <a:solidFill>
                  <a:schemeClr val="bg1"/>
                </a:solidFill>
              </a:rPr>
              <a:t>n</a:t>
            </a:r>
            <a:r>
              <a:rPr lang="en-US" altLang="zh-TW" baseline="-25000" dirty="0" smtClean="0">
                <a:solidFill>
                  <a:schemeClr val="bg1"/>
                </a:solidFill>
                <a:latin typeface="Symbol" pitchFamily="18" charset="2"/>
              </a:rPr>
              <a:t>-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1</a:t>
            </a:r>
            <a:r>
              <a:rPr lang="en-US" altLang="zh-TW" i="1" dirty="0" smtClean="0">
                <a:solidFill>
                  <a:schemeClr val="bg1"/>
                </a:solidFill>
              </a:rPr>
              <a:t>b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olidFill>
                  <a:schemeClr val="bg1"/>
                </a:solidFill>
                <a:sym typeface="MT Extra" pitchFamily="18" charset="2"/>
              </a:rPr>
              <a:t>, </a:t>
            </a:r>
            <a:r>
              <a:rPr lang="en-US" altLang="zh-TW" i="1" dirty="0" smtClean="0">
                <a:solidFill>
                  <a:schemeClr val="bg1"/>
                </a:solidFill>
                <a:sym typeface="MT Extra" pitchFamily="18" charset="2"/>
              </a:rPr>
              <a:t>n</a:t>
            </a:r>
            <a:r>
              <a:rPr lang="en-US" altLang="zh-TW" dirty="0" smtClean="0">
                <a:solidFill>
                  <a:schemeClr val="bg1"/>
                </a:solidFill>
                <a:sym typeface="MT Extra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MT Extra" pitchFamily="18" charset="2"/>
              </a:rPr>
              <a:t>&gt;</a:t>
            </a:r>
            <a:r>
              <a:rPr lang="en-US" altLang="zh-TW" dirty="0" smtClean="0">
                <a:solidFill>
                  <a:schemeClr val="bg1"/>
                </a:solidFill>
                <a:sym typeface="MT Extra" pitchFamily="18" charset="2"/>
              </a:rPr>
              <a:t> 1</a:t>
            </a:r>
            <a:r>
              <a:rPr lang="en-US" altLang="zh-TW" dirty="0" smtClean="0">
                <a:solidFill>
                  <a:schemeClr val="bg1"/>
                </a:solidFill>
                <a:sym typeface="MT Extra" pitchFamily="18" charset="2"/>
              </a:rPr>
              <a:t>.</a:t>
            </a:r>
          </a:p>
          <a:p>
            <a:pPr marL="0" indent="0">
              <a:spcBef>
                <a:spcPts val="1800"/>
              </a:spcBef>
              <a:buNone/>
              <a:defRPr/>
            </a:pPr>
            <a:endParaRPr lang="en-US" altLang="zh-TW" dirty="0">
              <a:sym typeface="MT Extra" pitchFamily="18" charset="2"/>
            </a:endParaRPr>
          </a:p>
          <a:p>
            <a:pPr marL="358775" lvl="0" algn="ctr">
              <a:spcBef>
                <a:spcPts val="300"/>
              </a:spcBef>
              <a:buNone/>
            </a:pPr>
            <a:r>
              <a:rPr lang="en-US" altLang="zh-TW" dirty="0">
                <a:solidFill>
                  <a:prstClr val="black"/>
                </a:solidFill>
              </a:rPr>
              <a:t>((</a:t>
            </a:r>
            <a:r>
              <a:rPr lang="en-US" altLang="zh-TW" i="1" dirty="0" err="1">
                <a:solidFill>
                  <a:prstClr val="black"/>
                </a:solidFill>
              </a:rPr>
              <a:t>M</a:t>
            </a:r>
            <a:r>
              <a:rPr lang="en-US" altLang="zh-TW" baseline="-25000" dirty="0" err="1">
                <a:solidFill>
                  <a:prstClr val="black"/>
                </a:solidFill>
              </a:rPr>
              <a:t>1</a:t>
            </a:r>
            <a:r>
              <a:rPr lang="en-US" altLang="zh-TW" baseline="-25000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itchFamily="18" charset="2"/>
              </a:rPr>
              <a:t>*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M</a:t>
            </a:r>
            <a:r>
              <a:rPr lang="en-US" altLang="zh-TW" baseline="-25000" dirty="0" err="1">
                <a:solidFill>
                  <a:prstClr val="black"/>
                </a:solidFill>
              </a:rPr>
              <a:t>2</a:t>
            </a:r>
            <a:r>
              <a:rPr lang="en-US" altLang="zh-TW" dirty="0">
                <a:solidFill>
                  <a:prstClr val="black"/>
                </a:solidFill>
              </a:rPr>
              <a:t>) </a:t>
            </a:r>
            <a:r>
              <a:rPr lang="en-US" altLang="zh-TW" dirty="0">
                <a:solidFill>
                  <a:prstClr val="black"/>
                </a:solidFill>
                <a:latin typeface="Symbol" pitchFamily="18" charset="2"/>
              </a:rPr>
              <a:t>*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M</a:t>
            </a:r>
            <a:r>
              <a:rPr lang="en-US" altLang="zh-TW" baseline="-25000" dirty="0" err="1">
                <a:solidFill>
                  <a:prstClr val="black"/>
                </a:solidFill>
              </a:rPr>
              <a:t>3</a:t>
            </a:r>
            <a:r>
              <a:rPr lang="en-US" altLang="zh-TW" dirty="0">
                <a:solidFill>
                  <a:prstClr val="black"/>
                </a:solidFill>
              </a:rPr>
              <a:t>) </a:t>
            </a:r>
            <a:r>
              <a:rPr lang="en-US" altLang="zh-TW" dirty="0">
                <a:solidFill>
                  <a:prstClr val="black"/>
                </a:solidFill>
                <a:latin typeface="Symbol" pitchFamily="18" charset="2"/>
              </a:rPr>
              <a:t>*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M</a:t>
            </a:r>
            <a:r>
              <a:rPr lang="en-US" altLang="zh-TW" baseline="-25000" dirty="0" err="1">
                <a:solidFill>
                  <a:prstClr val="black"/>
                </a:solidFill>
              </a:rPr>
              <a:t>4</a:t>
            </a:r>
            <a:r>
              <a:rPr lang="en-US" altLang="zh-TW" baseline="-25000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   </a:t>
            </a:r>
          </a:p>
          <a:p>
            <a:pPr marL="358775" lvl="0" algn="ctr">
              <a:spcBef>
                <a:spcPts val="300"/>
              </a:spcBef>
              <a:buNone/>
            </a:pPr>
            <a:r>
              <a:rPr lang="en-US" altLang="zh-TW" dirty="0">
                <a:solidFill>
                  <a:prstClr val="black"/>
                </a:solidFill>
              </a:rPr>
              <a:t>(</a:t>
            </a:r>
            <a:r>
              <a:rPr lang="en-US" altLang="zh-TW" i="1" dirty="0" err="1">
                <a:solidFill>
                  <a:prstClr val="black"/>
                </a:solidFill>
              </a:rPr>
              <a:t>M</a:t>
            </a:r>
            <a:r>
              <a:rPr lang="en-US" altLang="zh-TW" baseline="-25000" dirty="0" err="1">
                <a:solidFill>
                  <a:prstClr val="black"/>
                </a:solidFill>
              </a:rPr>
              <a:t>1</a:t>
            </a:r>
            <a:r>
              <a:rPr lang="en-US" altLang="zh-TW" baseline="-25000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itchFamily="18" charset="2"/>
              </a:rPr>
              <a:t>*</a:t>
            </a:r>
            <a:r>
              <a:rPr lang="en-US" altLang="zh-TW" dirty="0">
                <a:solidFill>
                  <a:prstClr val="black"/>
                </a:solidFill>
              </a:rPr>
              <a:t> (</a:t>
            </a:r>
            <a:r>
              <a:rPr lang="en-US" altLang="zh-TW" i="1" dirty="0" err="1">
                <a:solidFill>
                  <a:prstClr val="black"/>
                </a:solidFill>
              </a:rPr>
              <a:t>M</a:t>
            </a:r>
            <a:r>
              <a:rPr lang="en-US" altLang="zh-TW" baseline="-25000" dirty="0" err="1">
                <a:solidFill>
                  <a:prstClr val="black"/>
                </a:solidFill>
              </a:rPr>
              <a:t>2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itchFamily="18" charset="2"/>
              </a:rPr>
              <a:t>*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M</a:t>
            </a:r>
            <a:r>
              <a:rPr lang="en-US" altLang="zh-TW" baseline="-25000" dirty="0" err="1">
                <a:solidFill>
                  <a:prstClr val="black"/>
                </a:solidFill>
              </a:rPr>
              <a:t>3</a:t>
            </a:r>
            <a:r>
              <a:rPr lang="en-US" altLang="zh-TW" dirty="0">
                <a:solidFill>
                  <a:prstClr val="black"/>
                </a:solidFill>
              </a:rPr>
              <a:t>)) </a:t>
            </a:r>
            <a:r>
              <a:rPr lang="en-US" altLang="zh-TW" dirty="0">
                <a:solidFill>
                  <a:prstClr val="black"/>
                </a:solidFill>
                <a:latin typeface="Symbol" pitchFamily="18" charset="2"/>
              </a:rPr>
              <a:t>*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M</a:t>
            </a:r>
            <a:r>
              <a:rPr lang="en-US" altLang="zh-TW" baseline="-25000" dirty="0" err="1">
                <a:solidFill>
                  <a:prstClr val="black"/>
                </a:solidFill>
              </a:rPr>
              <a:t>4</a:t>
            </a:r>
            <a:r>
              <a:rPr lang="en-US" altLang="zh-TW" baseline="-25000" dirty="0">
                <a:solidFill>
                  <a:prstClr val="black"/>
                </a:solidFill>
              </a:rPr>
              <a:t> </a:t>
            </a:r>
            <a:endParaRPr lang="en-US" altLang="zh-TW" dirty="0">
              <a:solidFill>
                <a:prstClr val="black"/>
              </a:solidFill>
            </a:endParaRPr>
          </a:p>
          <a:p>
            <a:pPr marL="358775" lvl="0" algn="ctr">
              <a:spcBef>
                <a:spcPts val="300"/>
              </a:spcBef>
              <a:buNone/>
            </a:pPr>
            <a:r>
              <a:rPr lang="en-US" altLang="zh-TW" i="1" dirty="0" err="1">
                <a:solidFill>
                  <a:prstClr val="black"/>
                </a:solidFill>
              </a:rPr>
              <a:t>M</a:t>
            </a:r>
            <a:r>
              <a:rPr lang="en-US" altLang="zh-TW" baseline="-25000" dirty="0" err="1">
                <a:solidFill>
                  <a:prstClr val="black"/>
                </a:solidFill>
              </a:rPr>
              <a:t>1</a:t>
            </a:r>
            <a:r>
              <a:rPr lang="en-US" altLang="zh-TW" baseline="-25000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itchFamily="18" charset="2"/>
              </a:rPr>
              <a:t>*</a:t>
            </a:r>
            <a:r>
              <a:rPr lang="en-US" altLang="zh-TW" dirty="0">
                <a:solidFill>
                  <a:prstClr val="black"/>
                </a:solidFill>
              </a:rPr>
              <a:t> ((</a:t>
            </a:r>
            <a:r>
              <a:rPr lang="en-US" altLang="zh-TW" i="1" dirty="0" err="1">
                <a:solidFill>
                  <a:prstClr val="black"/>
                </a:solidFill>
              </a:rPr>
              <a:t>M</a:t>
            </a:r>
            <a:r>
              <a:rPr lang="en-US" altLang="zh-TW" baseline="-25000" dirty="0" err="1">
                <a:solidFill>
                  <a:prstClr val="black"/>
                </a:solidFill>
              </a:rPr>
              <a:t>2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itchFamily="18" charset="2"/>
              </a:rPr>
              <a:t>*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M</a:t>
            </a:r>
            <a:r>
              <a:rPr lang="en-US" altLang="zh-TW" baseline="-25000" dirty="0" err="1">
                <a:solidFill>
                  <a:prstClr val="black"/>
                </a:solidFill>
              </a:rPr>
              <a:t>3</a:t>
            </a:r>
            <a:r>
              <a:rPr lang="en-US" altLang="zh-TW" dirty="0">
                <a:solidFill>
                  <a:prstClr val="black"/>
                </a:solidFill>
              </a:rPr>
              <a:t>) </a:t>
            </a:r>
            <a:r>
              <a:rPr lang="en-US" altLang="zh-TW" dirty="0">
                <a:solidFill>
                  <a:prstClr val="black"/>
                </a:solidFill>
                <a:latin typeface="Symbol" pitchFamily="18" charset="2"/>
              </a:rPr>
              <a:t>*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M</a:t>
            </a:r>
            <a:r>
              <a:rPr lang="en-US" altLang="zh-TW" baseline="-25000" dirty="0" err="1">
                <a:solidFill>
                  <a:prstClr val="black"/>
                </a:solidFill>
              </a:rPr>
              <a:t>4</a:t>
            </a:r>
            <a:r>
              <a:rPr lang="en-US" altLang="zh-TW" baseline="-25000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)</a:t>
            </a:r>
          </a:p>
          <a:p>
            <a:pPr marL="358775" lvl="0" algn="ctr">
              <a:spcBef>
                <a:spcPts val="300"/>
              </a:spcBef>
              <a:buNone/>
            </a:pPr>
            <a:r>
              <a:rPr lang="en-US" altLang="zh-TW" i="1" dirty="0" err="1">
                <a:solidFill>
                  <a:prstClr val="black"/>
                </a:solidFill>
              </a:rPr>
              <a:t>M</a:t>
            </a:r>
            <a:r>
              <a:rPr lang="en-US" altLang="zh-TW" baseline="-25000" dirty="0" err="1">
                <a:solidFill>
                  <a:prstClr val="black"/>
                </a:solidFill>
              </a:rPr>
              <a:t>1</a:t>
            </a:r>
            <a:r>
              <a:rPr lang="en-US" altLang="zh-TW" baseline="-25000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itchFamily="18" charset="2"/>
              </a:rPr>
              <a:t>*</a:t>
            </a:r>
            <a:r>
              <a:rPr lang="en-US" altLang="zh-TW" dirty="0">
                <a:solidFill>
                  <a:prstClr val="black"/>
                </a:solidFill>
              </a:rPr>
              <a:t> (</a:t>
            </a:r>
            <a:r>
              <a:rPr lang="en-US" altLang="zh-TW" i="1" dirty="0" err="1">
                <a:solidFill>
                  <a:prstClr val="black"/>
                </a:solidFill>
              </a:rPr>
              <a:t>M</a:t>
            </a:r>
            <a:r>
              <a:rPr lang="en-US" altLang="zh-TW" baseline="-25000" dirty="0" err="1">
                <a:solidFill>
                  <a:prstClr val="black"/>
                </a:solidFill>
              </a:rPr>
              <a:t>2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itchFamily="18" charset="2"/>
              </a:rPr>
              <a:t>*</a:t>
            </a:r>
            <a:r>
              <a:rPr lang="en-US" altLang="zh-TW" dirty="0">
                <a:solidFill>
                  <a:prstClr val="black"/>
                </a:solidFill>
              </a:rPr>
              <a:t> (</a:t>
            </a:r>
            <a:r>
              <a:rPr lang="en-US" altLang="zh-TW" i="1" dirty="0" err="1">
                <a:solidFill>
                  <a:prstClr val="black"/>
                </a:solidFill>
              </a:rPr>
              <a:t>M</a:t>
            </a:r>
            <a:r>
              <a:rPr lang="en-US" altLang="zh-TW" baseline="-25000" dirty="0" err="1">
                <a:solidFill>
                  <a:prstClr val="black"/>
                </a:solidFill>
              </a:rPr>
              <a:t>3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itchFamily="18" charset="2"/>
              </a:rPr>
              <a:t>*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M</a:t>
            </a:r>
            <a:r>
              <a:rPr lang="en-US" altLang="zh-TW" baseline="-25000" dirty="0" err="1">
                <a:solidFill>
                  <a:prstClr val="black"/>
                </a:solidFill>
              </a:rPr>
              <a:t>4</a:t>
            </a:r>
            <a:r>
              <a:rPr lang="en-US" altLang="zh-TW" baseline="-25000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))</a:t>
            </a:r>
          </a:p>
          <a:p>
            <a:pPr marL="358775" lvl="0" algn="ctr">
              <a:spcBef>
                <a:spcPts val="300"/>
              </a:spcBef>
              <a:buNone/>
            </a:pPr>
            <a:r>
              <a:rPr lang="en-US" altLang="zh-TW" dirty="0">
                <a:solidFill>
                  <a:prstClr val="black"/>
                </a:solidFill>
              </a:rPr>
              <a:t>(</a:t>
            </a:r>
            <a:r>
              <a:rPr lang="en-US" altLang="zh-TW" i="1" dirty="0" err="1">
                <a:solidFill>
                  <a:prstClr val="black"/>
                </a:solidFill>
              </a:rPr>
              <a:t>M</a:t>
            </a:r>
            <a:r>
              <a:rPr lang="en-US" altLang="zh-TW" baseline="-25000" dirty="0" err="1">
                <a:solidFill>
                  <a:prstClr val="black"/>
                </a:solidFill>
              </a:rPr>
              <a:t>1</a:t>
            </a:r>
            <a:r>
              <a:rPr lang="en-US" altLang="zh-TW" baseline="-25000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itchFamily="18" charset="2"/>
              </a:rPr>
              <a:t>*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M</a:t>
            </a:r>
            <a:r>
              <a:rPr lang="en-US" altLang="zh-TW" baseline="-25000" dirty="0" err="1">
                <a:solidFill>
                  <a:prstClr val="black"/>
                </a:solidFill>
              </a:rPr>
              <a:t>2</a:t>
            </a:r>
            <a:r>
              <a:rPr lang="en-US" altLang="zh-TW" dirty="0">
                <a:solidFill>
                  <a:prstClr val="black"/>
                </a:solidFill>
              </a:rPr>
              <a:t>) </a:t>
            </a:r>
            <a:r>
              <a:rPr lang="en-US" altLang="zh-TW" dirty="0">
                <a:solidFill>
                  <a:prstClr val="black"/>
                </a:solidFill>
                <a:latin typeface="Symbol" pitchFamily="18" charset="2"/>
              </a:rPr>
              <a:t>*</a:t>
            </a:r>
            <a:r>
              <a:rPr lang="en-US" altLang="zh-TW" dirty="0">
                <a:solidFill>
                  <a:prstClr val="black"/>
                </a:solidFill>
              </a:rPr>
              <a:t> (</a:t>
            </a:r>
            <a:r>
              <a:rPr lang="en-US" altLang="zh-TW" i="1" dirty="0" err="1">
                <a:solidFill>
                  <a:prstClr val="black"/>
                </a:solidFill>
              </a:rPr>
              <a:t>M</a:t>
            </a:r>
            <a:r>
              <a:rPr lang="en-US" altLang="zh-TW" baseline="-25000" dirty="0" err="1">
                <a:solidFill>
                  <a:prstClr val="black"/>
                </a:solidFill>
              </a:rPr>
              <a:t>3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itchFamily="18" charset="2"/>
              </a:rPr>
              <a:t>*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M</a:t>
            </a:r>
            <a:r>
              <a:rPr lang="en-US" altLang="zh-TW" baseline="-25000" dirty="0" err="1">
                <a:solidFill>
                  <a:prstClr val="black"/>
                </a:solidFill>
              </a:rPr>
              <a:t>4</a:t>
            </a:r>
            <a:r>
              <a:rPr lang="en-US" altLang="zh-TW" baseline="-25000" dirty="0">
                <a:solidFill>
                  <a:prstClr val="black"/>
                </a:solidFill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</a:rPr>
              <a:t>)</a:t>
            </a:r>
            <a:endParaRPr lang="en-US" altLang="zh-TW" dirty="0" smtClean="0">
              <a:sym typeface="MT Extra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08037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5.11.3  Matrix Multiplication</a:t>
            </a:r>
            <a:endParaRPr lang="zh-TW" altLang="en-US" dirty="0" smtClean="0"/>
          </a:p>
        </p:txBody>
      </p:sp>
      <p:sp>
        <p:nvSpPr>
          <p:cNvPr id="14339" name="內容版面配置區 2"/>
          <p:cNvSpPr>
            <a:spLocks noGrp="1"/>
          </p:cNvSpPr>
          <p:nvPr>
            <p:ph idx="1"/>
          </p:nvPr>
        </p:nvSpPr>
        <p:spPr>
          <a:xfrm>
            <a:off x="251460" y="1268730"/>
            <a:ext cx="8639175" cy="4905375"/>
          </a:xfrm>
        </p:spPr>
        <p:txBody>
          <a:bodyPr/>
          <a:lstStyle/>
          <a:p>
            <a:pPr marL="360000" indent="-360000">
              <a:spcBef>
                <a:spcPts val="1800"/>
              </a:spcBef>
              <a:defRPr/>
            </a:pPr>
            <a:r>
              <a:rPr lang="en-US" altLang="zh-TW" dirty="0" smtClean="0"/>
              <a:t>Let </a:t>
            </a:r>
            <a:r>
              <a:rPr lang="en-US" altLang="zh-TW" i="1" dirty="0" err="1" smtClean="0"/>
              <a:t>b</a:t>
            </a:r>
            <a:r>
              <a:rPr lang="en-US" altLang="zh-TW" i="1" baseline="-25000" dirty="0" err="1" smtClean="0"/>
              <a:t>n</a:t>
            </a:r>
            <a:r>
              <a:rPr lang="en-US" altLang="zh-TW" dirty="0" smtClean="0"/>
              <a:t> be the number of different ways to compute the product of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matrices. Then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1,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3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2, and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4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5.</a:t>
            </a:r>
          </a:p>
          <a:p>
            <a:pPr marL="360000" indent="-360000">
              <a:spcBef>
                <a:spcPts val="1800"/>
              </a:spcBef>
              <a:defRPr/>
            </a:pPr>
            <a:r>
              <a:rPr lang="en-US" altLang="zh-TW" dirty="0" smtClean="0"/>
              <a:t>Let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1, we have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4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1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3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2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>
                <a:sym typeface="MT Extra" pitchFamily="18" charset="2"/>
              </a:rPr>
              <a:t>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3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1</a:t>
            </a:r>
            <a:r>
              <a:rPr lang="en-US" altLang="zh-TW" dirty="0" smtClean="0">
                <a:sym typeface="MT Extra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MT Extra" pitchFamily="18" charset="2"/>
              </a:rPr>
              <a:t>=</a:t>
            </a:r>
            <a:r>
              <a:rPr lang="en-US" altLang="zh-TW" dirty="0" smtClean="0">
                <a:sym typeface="MT Extra" pitchFamily="18" charset="2"/>
              </a:rPr>
              <a:t> 1</a:t>
            </a:r>
            <a:r>
              <a:rPr lang="en-US" altLang="zh-TW" dirty="0" smtClean="0">
                <a:sym typeface="Symbol"/>
              </a:rPr>
              <a:t>2 </a:t>
            </a:r>
            <a:r>
              <a:rPr lang="en-US" altLang="zh-TW" dirty="0" smtClean="0">
                <a:latin typeface="Symbol" pitchFamily="18" charset="2"/>
                <a:sym typeface="Symbol"/>
              </a:rPr>
              <a:t>+</a:t>
            </a:r>
            <a:r>
              <a:rPr lang="en-US" altLang="zh-TW" dirty="0" smtClean="0">
                <a:sym typeface="Symbol"/>
              </a:rPr>
              <a:t> </a:t>
            </a:r>
            <a:r>
              <a:rPr lang="en-US" altLang="zh-TW" dirty="0" smtClean="0">
                <a:sym typeface="MT Extra" pitchFamily="18" charset="2"/>
              </a:rPr>
              <a:t>1</a:t>
            </a:r>
            <a:r>
              <a:rPr lang="en-US" altLang="zh-TW" dirty="0" smtClean="0">
                <a:sym typeface="Symbol"/>
              </a:rPr>
              <a:t>1 </a:t>
            </a:r>
            <a:r>
              <a:rPr lang="en-US" altLang="zh-TW" dirty="0" smtClean="0">
                <a:latin typeface="Symbol" pitchFamily="18" charset="2"/>
                <a:sym typeface="Symbol"/>
              </a:rPr>
              <a:t>+</a:t>
            </a:r>
            <a:r>
              <a:rPr lang="en-US" altLang="zh-TW" dirty="0" smtClean="0">
                <a:sym typeface="Symbol"/>
              </a:rPr>
              <a:t> 21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5</a:t>
            </a:r>
            <a:r>
              <a:rPr lang="en-US" altLang="zh-TW" dirty="0" smtClean="0">
                <a:sym typeface="Symbol"/>
              </a:rPr>
              <a:t>.</a:t>
            </a:r>
            <a:endParaRPr lang="en-US" altLang="zh-TW" dirty="0" smtClean="0"/>
          </a:p>
          <a:p>
            <a:pPr marL="360000" indent="-360000">
              <a:spcBef>
                <a:spcPts val="1800"/>
              </a:spcBef>
              <a:defRPr/>
            </a:pPr>
            <a:r>
              <a:rPr lang="en-US" altLang="zh-TW" dirty="0" smtClean="0"/>
              <a:t>In general, </a:t>
            </a:r>
            <a:r>
              <a:rPr lang="en-US" altLang="zh-TW" i="1" dirty="0" err="1" smtClean="0"/>
              <a:t>b</a:t>
            </a:r>
            <a:r>
              <a:rPr lang="en-US" altLang="zh-TW" i="1" baseline="-25000" dirty="0" err="1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</a:t>
            </a:r>
            <a:r>
              <a:rPr lang="en-US" altLang="zh-TW" i="1" dirty="0" smtClean="0">
                <a:solidFill>
                  <a:schemeClr val="bg1"/>
                </a:solidFill>
              </a:rPr>
              <a:t>b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1</a:t>
            </a:r>
            <a:r>
              <a:rPr lang="en-US" altLang="zh-TW" i="1" dirty="0" smtClean="0">
                <a:solidFill>
                  <a:schemeClr val="bg1"/>
                </a:solidFill>
              </a:rPr>
              <a:t>b</a:t>
            </a:r>
            <a:r>
              <a:rPr lang="en-US" altLang="zh-TW" i="1" spc="200" baseline="-25000" dirty="0" smtClean="0">
                <a:solidFill>
                  <a:schemeClr val="bg1"/>
                </a:solidFill>
              </a:rPr>
              <a:t>n</a:t>
            </a:r>
            <a:r>
              <a:rPr lang="en-US" altLang="zh-TW" baseline="-25000" dirty="0" smtClean="0">
                <a:solidFill>
                  <a:schemeClr val="bg1"/>
                </a:solidFill>
                <a:latin typeface="Symbol" pitchFamily="18" charset="2"/>
              </a:rPr>
              <a:t>-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i="1" dirty="0" smtClean="0">
                <a:solidFill>
                  <a:schemeClr val="bg1"/>
                </a:solidFill>
              </a:rPr>
              <a:t>b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2</a:t>
            </a:r>
            <a:r>
              <a:rPr lang="en-US" altLang="zh-TW" i="1" dirty="0" smtClean="0">
                <a:solidFill>
                  <a:schemeClr val="bg1"/>
                </a:solidFill>
              </a:rPr>
              <a:t>b</a:t>
            </a:r>
            <a:r>
              <a:rPr lang="en-US" altLang="zh-TW" i="1" spc="200" baseline="-25000" dirty="0" smtClean="0">
                <a:solidFill>
                  <a:schemeClr val="bg1"/>
                </a:solidFill>
              </a:rPr>
              <a:t>n</a:t>
            </a:r>
            <a:r>
              <a:rPr lang="en-US" altLang="zh-TW" baseline="-25000" dirty="0" smtClean="0">
                <a:solidFill>
                  <a:schemeClr val="bg1"/>
                </a:solidFill>
                <a:latin typeface="Symbol" pitchFamily="18" charset="2"/>
              </a:rPr>
              <a:t>-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2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sym typeface="MT Extra" pitchFamily="18" charset="2"/>
              </a:rPr>
              <a:t>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MT Extra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  <a:sym typeface="MT Extra" pitchFamily="18" charset="2"/>
              </a:rPr>
              <a:t> </a:t>
            </a:r>
            <a:r>
              <a:rPr lang="en-US" altLang="zh-TW" i="1" dirty="0" smtClean="0">
                <a:solidFill>
                  <a:schemeClr val="bg1"/>
                </a:solidFill>
              </a:rPr>
              <a:t>b</a:t>
            </a:r>
            <a:r>
              <a:rPr lang="en-US" altLang="zh-TW" i="1" spc="200" baseline="-25000" dirty="0" smtClean="0">
                <a:solidFill>
                  <a:schemeClr val="bg1"/>
                </a:solidFill>
              </a:rPr>
              <a:t>n</a:t>
            </a:r>
            <a:r>
              <a:rPr lang="en-US" altLang="zh-TW" baseline="-25000" dirty="0" smtClean="0">
                <a:solidFill>
                  <a:schemeClr val="bg1"/>
                </a:solidFill>
                <a:latin typeface="Symbol" pitchFamily="18" charset="2"/>
              </a:rPr>
              <a:t>-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1</a:t>
            </a:r>
            <a:r>
              <a:rPr lang="en-US" altLang="zh-TW" i="1" dirty="0" smtClean="0">
                <a:solidFill>
                  <a:schemeClr val="bg1"/>
                </a:solidFill>
              </a:rPr>
              <a:t>b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ym typeface="MT Extra" pitchFamily="18" charset="2"/>
              </a:rPr>
              <a:t>, </a:t>
            </a:r>
            <a:r>
              <a:rPr lang="en-US" altLang="zh-TW" i="1" dirty="0" smtClean="0">
                <a:sym typeface="MT Extra" pitchFamily="18" charset="2"/>
              </a:rPr>
              <a:t>n</a:t>
            </a:r>
            <a:r>
              <a:rPr lang="en-US" altLang="zh-TW" dirty="0" smtClean="0">
                <a:sym typeface="MT Extra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MT Extra" pitchFamily="18" charset="2"/>
              </a:rPr>
              <a:t>&gt;</a:t>
            </a:r>
            <a:r>
              <a:rPr lang="en-US" altLang="zh-TW" dirty="0" smtClean="0">
                <a:sym typeface="MT Extra" pitchFamily="18" charset="2"/>
              </a:rPr>
              <a:t> 1</a:t>
            </a:r>
            <a:r>
              <a:rPr lang="en-US" altLang="zh-TW" dirty="0" smtClean="0">
                <a:sym typeface="MT Extra" pitchFamily="18" charset="2"/>
              </a:rPr>
              <a:t>.</a:t>
            </a:r>
          </a:p>
          <a:p>
            <a:pPr marL="0" indent="0">
              <a:spcBef>
                <a:spcPts val="1800"/>
              </a:spcBef>
              <a:buNone/>
              <a:defRPr/>
            </a:pPr>
            <a:endParaRPr lang="en-US" altLang="zh-TW" dirty="0">
              <a:sym typeface="MT Extra" pitchFamily="18" charset="2"/>
            </a:endParaRPr>
          </a:p>
          <a:p>
            <a:pPr marL="358775" lvl="0" algn="ctr">
              <a:spcBef>
                <a:spcPts val="300"/>
              </a:spcBef>
              <a:buNone/>
            </a:pPr>
            <a:r>
              <a:rPr lang="en-US" altLang="zh-TW" dirty="0">
                <a:solidFill>
                  <a:prstClr val="black"/>
                </a:solidFill>
              </a:rPr>
              <a:t>((</a:t>
            </a:r>
            <a:r>
              <a:rPr lang="en-US" altLang="zh-TW" i="1" dirty="0" err="1">
                <a:solidFill>
                  <a:prstClr val="black"/>
                </a:solidFill>
              </a:rPr>
              <a:t>M</a:t>
            </a:r>
            <a:r>
              <a:rPr lang="en-US" altLang="zh-TW" baseline="-25000" dirty="0" err="1">
                <a:solidFill>
                  <a:prstClr val="black"/>
                </a:solidFill>
              </a:rPr>
              <a:t>1</a:t>
            </a:r>
            <a:r>
              <a:rPr lang="en-US" altLang="zh-TW" baseline="-25000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itchFamily="18" charset="2"/>
              </a:rPr>
              <a:t>*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M</a:t>
            </a:r>
            <a:r>
              <a:rPr lang="en-US" altLang="zh-TW" baseline="-25000" dirty="0" err="1">
                <a:solidFill>
                  <a:prstClr val="black"/>
                </a:solidFill>
              </a:rPr>
              <a:t>2</a:t>
            </a:r>
            <a:r>
              <a:rPr lang="en-US" altLang="zh-TW" dirty="0">
                <a:solidFill>
                  <a:prstClr val="black"/>
                </a:solidFill>
              </a:rPr>
              <a:t>) </a:t>
            </a:r>
            <a:r>
              <a:rPr lang="en-US" altLang="zh-TW" dirty="0">
                <a:solidFill>
                  <a:prstClr val="black"/>
                </a:solidFill>
                <a:latin typeface="Symbol" pitchFamily="18" charset="2"/>
              </a:rPr>
              <a:t>*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M</a:t>
            </a:r>
            <a:r>
              <a:rPr lang="en-US" altLang="zh-TW" baseline="-25000" dirty="0" err="1">
                <a:solidFill>
                  <a:prstClr val="black"/>
                </a:solidFill>
              </a:rPr>
              <a:t>3</a:t>
            </a:r>
            <a:r>
              <a:rPr lang="en-US" altLang="zh-TW" dirty="0">
                <a:solidFill>
                  <a:prstClr val="black"/>
                </a:solidFill>
              </a:rPr>
              <a:t>) </a:t>
            </a:r>
            <a:r>
              <a:rPr lang="en-US" altLang="zh-TW" dirty="0">
                <a:solidFill>
                  <a:prstClr val="black"/>
                </a:solidFill>
                <a:latin typeface="Symbol" pitchFamily="18" charset="2"/>
              </a:rPr>
              <a:t>*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M</a:t>
            </a:r>
            <a:r>
              <a:rPr lang="en-US" altLang="zh-TW" baseline="-25000" dirty="0" err="1">
                <a:solidFill>
                  <a:prstClr val="black"/>
                </a:solidFill>
              </a:rPr>
              <a:t>4</a:t>
            </a:r>
            <a:r>
              <a:rPr lang="en-US" altLang="zh-TW" baseline="-25000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   </a:t>
            </a:r>
          </a:p>
          <a:p>
            <a:pPr marL="358775" lvl="0" algn="ctr">
              <a:spcBef>
                <a:spcPts val="300"/>
              </a:spcBef>
              <a:buNone/>
            </a:pPr>
            <a:r>
              <a:rPr lang="en-US" altLang="zh-TW" dirty="0">
                <a:solidFill>
                  <a:prstClr val="black"/>
                </a:solidFill>
              </a:rPr>
              <a:t>(</a:t>
            </a:r>
            <a:r>
              <a:rPr lang="en-US" altLang="zh-TW" i="1" dirty="0" err="1">
                <a:solidFill>
                  <a:prstClr val="black"/>
                </a:solidFill>
              </a:rPr>
              <a:t>M</a:t>
            </a:r>
            <a:r>
              <a:rPr lang="en-US" altLang="zh-TW" baseline="-25000" dirty="0" err="1">
                <a:solidFill>
                  <a:prstClr val="black"/>
                </a:solidFill>
              </a:rPr>
              <a:t>1</a:t>
            </a:r>
            <a:r>
              <a:rPr lang="en-US" altLang="zh-TW" baseline="-25000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itchFamily="18" charset="2"/>
              </a:rPr>
              <a:t>*</a:t>
            </a:r>
            <a:r>
              <a:rPr lang="en-US" altLang="zh-TW" dirty="0">
                <a:solidFill>
                  <a:prstClr val="black"/>
                </a:solidFill>
              </a:rPr>
              <a:t> (</a:t>
            </a:r>
            <a:r>
              <a:rPr lang="en-US" altLang="zh-TW" i="1" dirty="0" err="1">
                <a:solidFill>
                  <a:prstClr val="black"/>
                </a:solidFill>
              </a:rPr>
              <a:t>M</a:t>
            </a:r>
            <a:r>
              <a:rPr lang="en-US" altLang="zh-TW" baseline="-25000" dirty="0" err="1">
                <a:solidFill>
                  <a:prstClr val="black"/>
                </a:solidFill>
              </a:rPr>
              <a:t>2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itchFamily="18" charset="2"/>
              </a:rPr>
              <a:t>*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M</a:t>
            </a:r>
            <a:r>
              <a:rPr lang="en-US" altLang="zh-TW" baseline="-25000" dirty="0" err="1">
                <a:solidFill>
                  <a:prstClr val="black"/>
                </a:solidFill>
              </a:rPr>
              <a:t>3</a:t>
            </a:r>
            <a:r>
              <a:rPr lang="en-US" altLang="zh-TW" dirty="0">
                <a:solidFill>
                  <a:prstClr val="black"/>
                </a:solidFill>
              </a:rPr>
              <a:t>)) </a:t>
            </a:r>
            <a:r>
              <a:rPr lang="en-US" altLang="zh-TW" dirty="0">
                <a:solidFill>
                  <a:prstClr val="black"/>
                </a:solidFill>
                <a:latin typeface="Symbol" pitchFamily="18" charset="2"/>
              </a:rPr>
              <a:t>*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M</a:t>
            </a:r>
            <a:r>
              <a:rPr lang="en-US" altLang="zh-TW" baseline="-25000" dirty="0" err="1">
                <a:solidFill>
                  <a:prstClr val="black"/>
                </a:solidFill>
              </a:rPr>
              <a:t>4</a:t>
            </a:r>
            <a:r>
              <a:rPr lang="en-US" altLang="zh-TW" baseline="-25000" dirty="0">
                <a:solidFill>
                  <a:prstClr val="black"/>
                </a:solidFill>
              </a:rPr>
              <a:t> </a:t>
            </a:r>
            <a:endParaRPr lang="en-US" altLang="zh-TW" dirty="0">
              <a:solidFill>
                <a:prstClr val="black"/>
              </a:solidFill>
            </a:endParaRPr>
          </a:p>
          <a:p>
            <a:pPr marL="358775" lvl="0" algn="ctr">
              <a:spcBef>
                <a:spcPts val="300"/>
              </a:spcBef>
              <a:buNone/>
            </a:pPr>
            <a:r>
              <a:rPr lang="en-US" altLang="zh-TW" i="1" dirty="0" err="1">
                <a:solidFill>
                  <a:prstClr val="black"/>
                </a:solidFill>
              </a:rPr>
              <a:t>M</a:t>
            </a:r>
            <a:r>
              <a:rPr lang="en-US" altLang="zh-TW" baseline="-25000" dirty="0" err="1">
                <a:solidFill>
                  <a:prstClr val="black"/>
                </a:solidFill>
              </a:rPr>
              <a:t>1</a:t>
            </a:r>
            <a:r>
              <a:rPr lang="en-US" altLang="zh-TW" baseline="-25000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itchFamily="18" charset="2"/>
              </a:rPr>
              <a:t>*</a:t>
            </a:r>
            <a:r>
              <a:rPr lang="en-US" altLang="zh-TW" dirty="0">
                <a:solidFill>
                  <a:prstClr val="black"/>
                </a:solidFill>
              </a:rPr>
              <a:t> ((</a:t>
            </a:r>
            <a:r>
              <a:rPr lang="en-US" altLang="zh-TW" i="1" dirty="0" err="1">
                <a:solidFill>
                  <a:prstClr val="black"/>
                </a:solidFill>
              </a:rPr>
              <a:t>M</a:t>
            </a:r>
            <a:r>
              <a:rPr lang="en-US" altLang="zh-TW" baseline="-25000" dirty="0" err="1">
                <a:solidFill>
                  <a:prstClr val="black"/>
                </a:solidFill>
              </a:rPr>
              <a:t>2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itchFamily="18" charset="2"/>
              </a:rPr>
              <a:t>*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M</a:t>
            </a:r>
            <a:r>
              <a:rPr lang="en-US" altLang="zh-TW" baseline="-25000" dirty="0" err="1">
                <a:solidFill>
                  <a:prstClr val="black"/>
                </a:solidFill>
              </a:rPr>
              <a:t>3</a:t>
            </a:r>
            <a:r>
              <a:rPr lang="en-US" altLang="zh-TW" dirty="0">
                <a:solidFill>
                  <a:prstClr val="black"/>
                </a:solidFill>
              </a:rPr>
              <a:t>) </a:t>
            </a:r>
            <a:r>
              <a:rPr lang="en-US" altLang="zh-TW" dirty="0">
                <a:solidFill>
                  <a:prstClr val="black"/>
                </a:solidFill>
                <a:latin typeface="Symbol" pitchFamily="18" charset="2"/>
              </a:rPr>
              <a:t>*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M</a:t>
            </a:r>
            <a:r>
              <a:rPr lang="en-US" altLang="zh-TW" baseline="-25000" dirty="0" err="1">
                <a:solidFill>
                  <a:prstClr val="black"/>
                </a:solidFill>
              </a:rPr>
              <a:t>4</a:t>
            </a:r>
            <a:r>
              <a:rPr lang="en-US" altLang="zh-TW" baseline="-25000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)</a:t>
            </a:r>
          </a:p>
          <a:p>
            <a:pPr marL="358775" lvl="0" algn="ctr">
              <a:spcBef>
                <a:spcPts val="300"/>
              </a:spcBef>
              <a:buNone/>
            </a:pPr>
            <a:r>
              <a:rPr lang="en-US" altLang="zh-TW" i="1" dirty="0" err="1">
                <a:solidFill>
                  <a:prstClr val="black"/>
                </a:solidFill>
              </a:rPr>
              <a:t>M</a:t>
            </a:r>
            <a:r>
              <a:rPr lang="en-US" altLang="zh-TW" baseline="-25000" dirty="0" err="1">
                <a:solidFill>
                  <a:prstClr val="black"/>
                </a:solidFill>
              </a:rPr>
              <a:t>1</a:t>
            </a:r>
            <a:r>
              <a:rPr lang="en-US" altLang="zh-TW" baseline="-25000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itchFamily="18" charset="2"/>
              </a:rPr>
              <a:t>*</a:t>
            </a:r>
            <a:r>
              <a:rPr lang="en-US" altLang="zh-TW" dirty="0">
                <a:solidFill>
                  <a:prstClr val="black"/>
                </a:solidFill>
              </a:rPr>
              <a:t> (</a:t>
            </a:r>
            <a:r>
              <a:rPr lang="en-US" altLang="zh-TW" i="1" dirty="0" err="1">
                <a:solidFill>
                  <a:prstClr val="black"/>
                </a:solidFill>
              </a:rPr>
              <a:t>M</a:t>
            </a:r>
            <a:r>
              <a:rPr lang="en-US" altLang="zh-TW" baseline="-25000" dirty="0" err="1">
                <a:solidFill>
                  <a:prstClr val="black"/>
                </a:solidFill>
              </a:rPr>
              <a:t>2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itchFamily="18" charset="2"/>
              </a:rPr>
              <a:t>*</a:t>
            </a:r>
            <a:r>
              <a:rPr lang="en-US" altLang="zh-TW" dirty="0">
                <a:solidFill>
                  <a:prstClr val="black"/>
                </a:solidFill>
              </a:rPr>
              <a:t> (</a:t>
            </a:r>
            <a:r>
              <a:rPr lang="en-US" altLang="zh-TW" i="1" dirty="0" err="1">
                <a:solidFill>
                  <a:prstClr val="black"/>
                </a:solidFill>
              </a:rPr>
              <a:t>M</a:t>
            </a:r>
            <a:r>
              <a:rPr lang="en-US" altLang="zh-TW" baseline="-25000" dirty="0" err="1">
                <a:solidFill>
                  <a:prstClr val="black"/>
                </a:solidFill>
              </a:rPr>
              <a:t>3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itchFamily="18" charset="2"/>
              </a:rPr>
              <a:t>*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M</a:t>
            </a:r>
            <a:r>
              <a:rPr lang="en-US" altLang="zh-TW" baseline="-25000" dirty="0" err="1">
                <a:solidFill>
                  <a:prstClr val="black"/>
                </a:solidFill>
              </a:rPr>
              <a:t>4</a:t>
            </a:r>
            <a:r>
              <a:rPr lang="en-US" altLang="zh-TW" baseline="-25000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))</a:t>
            </a:r>
          </a:p>
          <a:p>
            <a:pPr marL="358775" lvl="0" algn="ctr">
              <a:spcBef>
                <a:spcPts val="300"/>
              </a:spcBef>
              <a:buNone/>
            </a:pPr>
            <a:r>
              <a:rPr lang="en-US" altLang="zh-TW" dirty="0">
                <a:solidFill>
                  <a:prstClr val="black"/>
                </a:solidFill>
              </a:rPr>
              <a:t>(</a:t>
            </a:r>
            <a:r>
              <a:rPr lang="en-US" altLang="zh-TW" i="1" dirty="0" err="1">
                <a:solidFill>
                  <a:prstClr val="black"/>
                </a:solidFill>
              </a:rPr>
              <a:t>M</a:t>
            </a:r>
            <a:r>
              <a:rPr lang="en-US" altLang="zh-TW" baseline="-25000" dirty="0" err="1">
                <a:solidFill>
                  <a:prstClr val="black"/>
                </a:solidFill>
              </a:rPr>
              <a:t>1</a:t>
            </a:r>
            <a:r>
              <a:rPr lang="en-US" altLang="zh-TW" baseline="-25000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itchFamily="18" charset="2"/>
              </a:rPr>
              <a:t>*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M</a:t>
            </a:r>
            <a:r>
              <a:rPr lang="en-US" altLang="zh-TW" baseline="-25000" dirty="0" err="1">
                <a:solidFill>
                  <a:prstClr val="black"/>
                </a:solidFill>
              </a:rPr>
              <a:t>2</a:t>
            </a:r>
            <a:r>
              <a:rPr lang="en-US" altLang="zh-TW" dirty="0">
                <a:solidFill>
                  <a:prstClr val="black"/>
                </a:solidFill>
              </a:rPr>
              <a:t>) </a:t>
            </a:r>
            <a:r>
              <a:rPr lang="en-US" altLang="zh-TW" dirty="0">
                <a:solidFill>
                  <a:prstClr val="black"/>
                </a:solidFill>
                <a:latin typeface="Symbol" pitchFamily="18" charset="2"/>
              </a:rPr>
              <a:t>*</a:t>
            </a:r>
            <a:r>
              <a:rPr lang="en-US" altLang="zh-TW" dirty="0">
                <a:solidFill>
                  <a:prstClr val="black"/>
                </a:solidFill>
              </a:rPr>
              <a:t> (</a:t>
            </a:r>
            <a:r>
              <a:rPr lang="en-US" altLang="zh-TW" i="1" dirty="0" err="1">
                <a:solidFill>
                  <a:prstClr val="black"/>
                </a:solidFill>
              </a:rPr>
              <a:t>M</a:t>
            </a:r>
            <a:r>
              <a:rPr lang="en-US" altLang="zh-TW" baseline="-25000" dirty="0" err="1">
                <a:solidFill>
                  <a:prstClr val="black"/>
                </a:solidFill>
              </a:rPr>
              <a:t>3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itchFamily="18" charset="2"/>
              </a:rPr>
              <a:t>*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M</a:t>
            </a:r>
            <a:r>
              <a:rPr lang="en-US" altLang="zh-TW" baseline="-25000" dirty="0" err="1">
                <a:solidFill>
                  <a:prstClr val="black"/>
                </a:solidFill>
              </a:rPr>
              <a:t>4</a:t>
            </a:r>
            <a:r>
              <a:rPr lang="en-US" altLang="zh-TW" baseline="-25000" dirty="0">
                <a:solidFill>
                  <a:prstClr val="black"/>
                </a:solidFill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</a:rPr>
              <a:t>)</a:t>
            </a:r>
            <a:endParaRPr lang="en-US" altLang="zh-TW" dirty="0" smtClean="0">
              <a:sym typeface="MT Extra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00064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5.11.3  Matrix Multiplication</a:t>
            </a:r>
            <a:endParaRPr lang="zh-TW" altLang="en-US" dirty="0" smtClean="0"/>
          </a:p>
        </p:txBody>
      </p:sp>
      <p:sp>
        <p:nvSpPr>
          <p:cNvPr id="14339" name="內容版面配置區 2"/>
          <p:cNvSpPr>
            <a:spLocks noGrp="1"/>
          </p:cNvSpPr>
          <p:nvPr>
            <p:ph idx="1"/>
          </p:nvPr>
        </p:nvSpPr>
        <p:spPr>
          <a:xfrm>
            <a:off x="251460" y="1268730"/>
            <a:ext cx="8639175" cy="4905375"/>
          </a:xfrm>
        </p:spPr>
        <p:txBody>
          <a:bodyPr/>
          <a:lstStyle/>
          <a:p>
            <a:pPr marL="360000" indent="-360000">
              <a:spcBef>
                <a:spcPts val="1800"/>
              </a:spcBef>
              <a:defRPr/>
            </a:pPr>
            <a:r>
              <a:rPr lang="en-US" altLang="zh-TW" dirty="0" smtClean="0"/>
              <a:t>Let </a:t>
            </a:r>
            <a:r>
              <a:rPr lang="en-US" altLang="zh-TW" i="1" dirty="0" err="1" smtClean="0"/>
              <a:t>b</a:t>
            </a:r>
            <a:r>
              <a:rPr lang="en-US" altLang="zh-TW" i="1" baseline="-25000" dirty="0" err="1" smtClean="0"/>
              <a:t>n</a:t>
            </a:r>
            <a:r>
              <a:rPr lang="en-US" altLang="zh-TW" dirty="0" smtClean="0"/>
              <a:t> be the number of different ways to compute the product of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matrices. Then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1,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3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2, and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4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5.</a:t>
            </a:r>
          </a:p>
          <a:p>
            <a:pPr marL="360000" indent="-360000">
              <a:spcBef>
                <a:spcPts val="1800"/>
              </a:spcBef>
              <a:defRPr/>
            </a:pPr>
            <a:r>
              <a:rPr lang="en-US" altLang="zh-TW" dirty="0" smtClean="0"/>
              <a:t>Let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1, we have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4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1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3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2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>
                <a:sym typeface="MT Extra" pitchFamily="18" charset="2"/>
              </a:rPr>
              <a:t>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3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1</a:t>
            </a:r>
            <a:r>
              <a:rPr lang="en-US" altLang="zh-TW" dirty="0" smtClean="0">
                <a:sym typeface="MT Extra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MT Extra" pitchFamily="18" charset="2"/>
              </a:rPr>
              <a:t>=</a:t>
            </a:r>
            <a:r>
              <a:rPr lang="en-US" altLang="zh-TW" dirty="0" smtClean="0">
                <a:sym typeface="MT Extra" pitchFamily="18" charset="2"/>
              </a:rPr>
              <a:t> 1</a:t>
            </a:r>
            <a:r>
              <a:rPr lang="en-US" altLang="zh-TW" dirty="0" smtClean="0">
                <a:sym typeface="Symbol"/>
              </a:rPr>
              <a:t>2 </a:t>
            </a:r>
            <a:r>
              <a:rPr lang="en-US" altLang="zh-TW" dirty="0" smtClean="0">
                <a:latin typeface="Symbol" pitchFamily="18" charset="2"/>
                <a:sym typeface="Symbol"/>
              </a:rPr>
              <a:t>+</a:t>
            </a:r>
            <a:r>
              <a:rPr lang="en-US" altLang="zh-TW" dirty="0" smtClean="0">
                <a:sym typeface="Symbol"/>
              </a:rPr>
              <a:t> </a:t>
            </a:r>
            <a:r>
              <a:rPr lang="en-US" altLang="zh-TW" dirty="0" smtClean="0">
                <a:sym typeface="MT Extra" pitchFamily="18" charset="2"/>
              </a:rPr>
              <a:t>1</a:t>
            </a:r>
            <a:r>
              <a:rPr lang="en-US" altLang="zh-TW" dirty="0" smtClean="0">
                <a:sym typeface="Symbol"/>
              </a:rPr>
              <a:t>1 </a:t>
            </a:r>
            <a:r>
              <a:rPr lang="en-US" altLang="zh-TW" dirty="0" smtClean="0">
                <a:latin typeface="Symbol" pitchFamily="18" charset="2"/>
                <a:sym typeface="Symbol"/>
              </a:rPr>
              <a:t>+</a:t>
            </a:r>
            <a:r>
              <a:rPr lang="en-US" altLang="zh-TW" dirty="0" smtClean="0">
                <a:sym typeface="Symbol"/>
              </a:rPr>
              <a:t> 21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5</a:t>
            </a:r>
            <a:r>
              <a:rPr lang="en-US" altLang="zh-TW" dirty="0" smtClean="0">
                <a:sym typeface="Symbol"/>
              </a:rPr>
              <a:t>.</a:t>
            </a:r>
            <a:endParaRPr lang="en-US" altLang="zh-TW" dirty="0" smtClean="0"/>
          </a:p>
          <a:p>
            <a:pPr marL="360000" indent="-360000">
              <a:spcBef>
                <a:spcPts val="1800"/>
              </a:spcBef>
              <a:defRPr/>
            </a:pPr>
            <a:r>
              <a:rPr lang="en-US" altLang="zh-TW" dirty="0" smtClean="0"/>
              <a:t>In general, </a:t>
            </a:r>
            <a:r>
              <a:rPr lang="en-US" altLang="zh-TW" i="1" dirty="0" err="1" smtClean="0"/>
              <a:t>b</a:t>
            </a:r>
            <a:r>
              <a:rPr lang="en-US" altLang="zh-TW" i="1" baseline="-25000" dirty="0" err="1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1</a:t>
            </a:r>
            <a:r>
              <a:rPr lang="en-US" altLang="zh-TW" i="1" dirty="0" smtClean="0"/>
              <a:t>b</a:t>
            </a:r>
            <a:r>
              <a:rPr lang="en-US" altLang="zh-TW" i="1" spc="200" baseline="-25000" dirty="0" smtClean="0"/>
              <a:t>n</a:t>
            </a:r>
            <a:r>
              <a:rPr lang="en-US" altLang="zh-TW" baseline="-25000" dirty="0" smtClean="0">
                <a:latin typeface="Symbol" pitchFamily="18" charset="2"/>
              </a:rPr>
              <a:t>-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2</a:t>
            </a:r>
            <a:r>
              <a:rPr lang="en-US" altLang="zh-TW" i="1" dirty="0" smtClean="0"/>
              <a:t>b</a:t>
            </a:r>
            <a:r>
              <a:rPr lang="en-US" altLang="zh-TW" i="1" spc="200" baseline="-25000" dirty="0" smtClean="0"/>
              <a:t>n</a:t>
            </a:r>
            <a:r>
              <a:rPr lang="en-US" altLang="zh-TW" baseline="-25000" dirty="0" smtClean="0">
                <a:latin typeface="Symbol" pitchFamily="18" charset="2"/>
              </a:rPr>
              <a:t>-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MT Extra" pitchFamily="18" charset="2"/>
              </a:rPr>
              <a:t> </a:t>
            </a:r>
            <a:r>
              <a:rPr lang="en-US" altLang="zh-TW" dirty="0" smtClean="0">
                <a:latin typeface="Symbol" pitchFamily="18" charset="2"/>
                <a:sym typeface="MT Extra" pitchFamily="18" charset="2"/>
              </a:rPr>
              <a:t>+</a:t>
            </a:r>
            <a:r>
              <a:rPr lang="en-US" altLang="zh-TW" dirty="0" smtClean="0">
                <a:sym typeface="MT Extra" pitchFamily="18" charset="2"/>
              </a:rPr>
              <a:t> </a:t>
            </a:r>
            <a:r>
              <a:rPr lang="en-US" altLang="zh-TW" i="1" dirty="0" smtClean="0"/>
              <a:t>b</a:t>
            </a:r>
            <a:r>
              <a:rPr lang="en-US" altLang="zh-TW" i="1" spc="200" baseline="-25000" dirty="0" smtClean="0"/>
              <a:t>n</a:t>
            </a:r>
            <a:r>
              <a:rPr lang="en-US" altLang="zh-TW" baseline="-25000" dirty="0" smtClean="0">
                <a:latin typeface="Symbol" pitchFamily="18" charset="2"/>
              </a:rPr>
              <a:t>-</a:t>
            </a:r>
            <a:r>
              <a:rPr lang="en-US" altLang="zh-TW" baseline="-25000" dirty="0" smtClean="0"/>
              <a:t>1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1</a:t>
            </a:r>
            <a:r>
              <a:rPr lang="en-US" altLang="zh-TW" dirty="0" smtClean="0">
                <a:sym typeface="MT Extra" pitchFamily="18" charset="2"/>
              </a:rPr>
              <a:t>, </a:t>
            </a:r>
            <a:r>
              <a:rPr lang="en-US" altLang="zh-TW" i="1" dirty="0" smtClean="0">
                <a:sym typeface="MT Extra" pitchFamily="18" charset="2"/>
              </a:rPr>
              <a:t>n</a:t>
            </a:r>
            <a:r>
              <a:rPr lang="en-US" altLang="zh-TW" dirty="0" smtClean="0">
                <a:sym typeface="MT Extra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MT Extra" pitchFamily="18" charset="2"/>
              </a:rPr>
              <a:t>&gt;</a:t>
            </a:r>
            <a:r>
              <a:rPr lang="en-US" altLang="zh-TW" dirty="0" smtClean="0">
                <a:sym typeface="MT Extra" pitchFamily="18" charset="2"/>
              </a:rPr>
              <a:t> 1</a:t>
            </a:r>
            <a:r>
              <a:rPr lang="en-US" altLang="zh-TW" dirty="0" smtClean="0">
                <a:sym typeface="MT Extra" pitchFamily="18" charset="2"/>
              </a:rPr>
              <a:t>.</a:t>
            </a:r>
          </a:p>
          <a:p>
            <a:pPr marL="0" indent="0">
              <a:spcBef>
                <a:spcPts val="1800"/>
              </a:spcBef>
              <a:buNone/>
              <a:defRPr/>
            </a:pPr>
            <a:endParaRPr lang="en-US" altLang="zh-TW" dirty="0">
              <a:sym typeface="MT Extra" pitchFamily="18" charset="2"/>
            </a:endParaRPr>
          </a:p>
          <a:p>
            <a:pPr marL="358775" lvl="0" algn="ctr">
              <a:spcBef>
                <a:spcPts val="300"/>
              </a:spcBef>
              <a:buNone/>
            </a:pPr>
            <a:r>
              <a:rPr lang="en-US" altLang="zh-TW" dirty="0">
                <a:solidFill>
                  <a:prstClr val="black"/>
                </a:solidFill>
              </a:rPr>
              <a:t>((</a:t>
            </a:r>
            <a:r>
              <a:rPr lang="en-US" altLang="zh-TW" i="1" dirty="0" err="1">
                <a:solidFill>
                  <a:prstClr val="black"/>
                </a:solidFill>
              </a:rPr>
              <a:t>M</a:t>
            </a:r>
            <a:r>
              <a:rPr lang="en-US" altLang="zh-TW" baseline="-25000" dirty="0" err="1">
                <a:solidFill>
                  <a:prstClr val="black"/>
                </a:solidFill>
              </a:rPr>
              <a:t>1</a:t>
            </a:r>
            <a:r>
              <a:rPr lang="en-US" altLang="zh-TW" baseline="-25000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itchFamily="18" charset="2"/>
              </a:rPr>
              <a:t>*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M</a:t>
            </a:r>
            <a:r>
              <a:rPr lang="en-US" altLang="zh-TW" baseline="-25000" dirty="0" err="1">
                <a:solidFill>
                  <a:prstClr val="black"/>
                </a:solidFill>
              </a:rPr>
              <a:t>2</a:t>
            </a:r>
            <a:r>
              <a:rPr lang="en-US" altLang="zh-TW" dirty="0">
                <a:solidFill>
                  <a:prstClr val="black"/>
                </a:solidFill>
              </a:rPr>
              <a:t>) </a:t>
            </a:r>
            <a:r>
              <a:rPr lang="en-US" altLang="zh-TW" dirty="0">
                <a:solidFill>
                  <a:prstClr val="black"/>
                </a:solidFill>
                <a:latin typeface="Symbol" pitchFamily="18" charset="2"/>
              </a:rPr>
              <a:t>*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M</a:t>
            </a:r>
            <a:r>
              <a:rPr lang="en-US" altLang="zh-TW" baseline="-25000" dirty="0" err="1">
                <a:solidFill>
                  <a:prstClr val="black"/>
                </a:solidFill>
              </a:rPr>
              <a:t>3</a:t>
            </a:r>
            <a:r>
              <a:rPr lang="en-US" altLang="zh-TW" dirty="0">
                <a:solidFill>
                  <a:prstClr val="black"/>
                </a:solidFill>
              </a:rPr>
              <a:t>) </a:t>
            </a:r>
            <a:r>
              <a:rPr lang="en-US" altLang="zh-TW" dirty="0">
                <a:solidFill>
                  <a:prstClr val="black"/>
                </a:solidFill>
                <a:latin typeface="Symbol" pitchFamily="18" charset="2"/>
              </a:rPr>
              <a:t>*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M</a:t>
            </a:r>
            <a:r>
              <a:rPr lang="en-US" altLang="zh-TW" baseline="-25000" dirty="0" err="1">
                <a:solidFill>
                  <a:prstClr val="black"/>
                </a:solidFill>
              </a:rPr>
              <a:t>4</a:t>
            </a:r>
            <a:r>
              <a:rPr lang="en-US" altLang="zh-TW" baseline="-25000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   </a:t>
            </a:r>
          </a:p>
          <a:p>
            <a:pPr marL="358775" lvl="0" algn="ctr">
              <a:spcBef>
                <a:spcPts val="300"/>
              </a:spcBef>
              <a:buNone/>
            </a:pPr>
            <a:r>
              <a:rPr lang="en-US" altLang="zh-TW" dirty="0">
                <a:solidFill>
                  <a:prstClr val="black"/>
                </a:solidFill>
              </a:rPr>
              <a:t>(</a:t>
            </a:r>
            <a:r>
              <a:rPr lang="en-US" altLang="zh-TW" i="1" dirty="0" err="1">
                <a:solidFill>
                  <a:prstClr val="black"/>
                </a:solidFill>
              </a:rPr>
              <a:t>M</a:t>
            </a:r>
            <a:r>
              <a:rPr lang="en-US" altLang="zh-TW" baseline="-25000" dirty="0" err="1">
                <a:solidFill>
                  <a:prstClr val="black"/>
                </a:solidFill>
              </a:rPr>
              <a:t>1</a:t>
            </a:r>
            <a:r>
              <a:rPr lang="en-US" altLang="zh-TW" baseline="-25000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itchFamily="18" charset="2"/>
              </a:rPr>
              <a:t>*</a:t>
            </a:r>
            <a:r>
              <a:rPr lang="en-US" altLang="zh-TW" dirty="0">
                <a:solidFill>
                  <a:prstClr val="black"/>
                </a:solidFill>
              </a:rPr>
              <a:t> (</a:t>
            </a:r>
            <a:r>
              <a:rPr lang="en-US" altLang="zh-TW" i="1" dirty="0" err="1">
                <a:solidFill>
                  <a:prstClr val="black"/>
                </a:solidFill>
              </a:rPr>
              <a:t>M</a:t>
            </a:r>
            <a:r>
              <a:rPr lang="en-US" altLang="zh-TW" baseline="-25000" dirty="0" err="1">
                <a:solidFill>
                  <a:prstClr val="black"/>
                </a:solidFill>
              </a:rPr>
              <a:t>2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itchFamily="18" charset="2"/>
              </a:rPr>
              <a:t>*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M</a:t>
            </a:r>
            <a:r>
              <a:rPr lang="en-US" altLang="zh-TW" baseline="-25000" dirty="0" err="1">
                <a:solidFill>
                  <a:prstClr val="black"/>
                </a:solidFill>
              </a:rPr>
              <a:t>3</a:t>
            </a:r>
            <a:r>
              <a:rPr lang="en-US" altLang="zh-TW" dirty="0">
                <a:solidFill>
                  <a:prstClr val="black"/>
                </a:solidFill>
              </a:rPr>
              <a:t>)) </a:t>
            </a:r>
            <a:r>
              <a:rPr lang="en-US" altLang="zh-TW" dirty="0">
                <a:solidFill>
                  <a:prstClr val="black"/>
                </a:solidFill>
                <a:latin typeface="Symbol" pitchFamily="18" charset="2"/>
              </a:rPr>
              <a:t>*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M</a:t>
            </a:r>
            <a:r>
              <a:rPr lang="en-US" altLang="zh-TW" baseline="-25000" dirty="0" err="1">
                <a:solidFill>
                  <a:prstClr val="black"/>
                </a:solidFill>
              </a:rPr>
              <a:t>4</a:t>
            </a:r>
            <a:r>
              <a:rPr lang="en-US" altLang="zh-TW" baseline="-25000" dirty="0">
                <a:solidFill>
                  <a:prstClr val="black"/>
                </a:solidFill>
              </a:rPr>
              <a:t> </a:t>
            </a:r>
            <a:endParaRPr lang="en-US" altLang="zh-TW" dirty="0">
              <a:solidFill>
                <a:prstClr val="black"/>
              </a:solidFill>
            </a:endParaRPr>
          </a:p>
          <a:p>
            <a:pPr marL="358775" lvl="0" algn="ctr">
              <a:spcBef>
                <a:spcPts val="300"/>
              </a:spcBef>
              <a:buNone/>
            </a:pPr>
            <a:r>
              <a:rPr lang="en-US" altLang="zh-TW" i="1" dirty="0" err="1">
                <a:solidFill>
                  <a:prstClr val="black"/>
                </a:solidFill>
              </a:rPr>
              <a:t>M</a:t>
            </a:r>
            <a:r>
              <a:rPr lang="en-US" altLang="zh-TW" baseline="-25000" dirty="0" err="1">
                <a:solidFill>
                  <a:prstClr val="black"/>
                </a:solidFill>
              </a:rPr>
              <a:t>1</a:t>
            </a:r>
            <a:r>
              <a:rPr lang="en-US" altLang="zh-TW" baseline="-25000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itchFamily="18" charset="2"/>
              </a:rPr>
              <a:t>*</a:t>
            </a:r>
            <a:r>
              <a:rPr lang="en-US" altLang="zh-TW" dirty="0">
                <a:solidFill>
                  <a:prstClr val="black"/>
                </a:solidFill>
              </a:rPr>
              <a:t> ((</a:t>
            </a:r>
            <a:r>
              <a:rPr lang="en-US" altLang="zh-TW" i="1" dirty="0" err="1">
                <a:solidFill>
                  <a:prstClr val="black"/>
                </a:solidFill>
              </a:rPr>
              <a:t>M</a:t>
            </a:r>
            <a:r>
              <a:rPr lang="en-US" altLang="zh-TW" baseline="-25000" dirty="0" err="1">
                <a:solidFill>
                  <a:prstClr val="black"/>
                </a:solidFill>
              </a:rPr>
              <a:t>2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itchFamily="18" charset="2"/>
              </a:rPr>
              <a:t>*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M</a:t>
            </a:r>
            <a:r>
              <a:rPr lang="en-US" altLang="zh-TW" baseline="-25000" dirty="0" err="1">
                <a:solidFill>
                  <a:prstClr val="black"/>
                </a:solidFill>
              </a:rPr>
              <a:t>3</a:t>
            </a:r>
            <a:r>
              <a:rPr lang="en-US" altLang="zh-TW" dirty="0">
                <a:solidFill>
                  <a:prstClr val="black"/>
                </a:solidFill>
              </a:rPr>
              <a:t>) </a:t>
            </a:r>
            <a:r>
              <a:rPr lang="en-US" altLang="zh-TW" dirty="0">
                <a:solidFill>
                  <a:prstClr val="black"/>
                </a:solidFill>
                <a:latin typeface="Symbol" pitchFamily="18" charset="2"/>
              </a:rPr>
              <a:t>*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M</a:t>
            </a:r>
            <a:r>
              <a:rPr lang="en-US" altLang="zh-TW" baseline="-25000" dirty="0" err="1">
                <a:solidFill>
                  <a:prstClr val="black"/>
                </a:solidFill>
              </a:rPr>
              <a:t>4</a:t>
            </a:r>
            <a:r>
              <a:rPr lang="en-US" altLang="zh-TW" baseline="-25000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)</a:t>
            </a:r>
          </a:p>
          <a:p>
            <a:pPr marL="358775" lvl="0" algn="ctr">
              <a:spcBef>
                <a:spcPts val="300"/>
              </a:spcBef>
              <a:buNone/>
            </a:pPr>
            <a:r>
              <a:rPr lang="en-US" altLang="zh-TW" i="1" dirty="0" err="1">
                <a:solidFill>
                  <a:prstClr val="black"/>
                </a:solidFill>
              </a:rPr>
              <a:t>M</a:t>
            </a:r>
            <a:r>
              <a:rPr lang="en-US" altLang="zh-TW" baseline="-25000" dirty="0" err="1">
                <a:solidFill>
                  <a:prstClr val="black"/>
                </a:solidFill>
              </a:rPr>
              <a:t>1</a:t>
            </a:r>
            <a:r>
              <a:rPr lang="en-US" altLang="zh-TW" baseline="-25000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itchFamily="18" charset="2"/>
              </a:rPr>
              <a:t>*</a:t>
            </a:r>
            <a:r>
              <a:rPr lang="en-US" altLang="zh-TW" dirty="0">
                <a:solidFill>
                  <a:prstClr val="black"/>
                </a:solidFill>
              </a:rPr>
              <a:t> (</a:t>
            </a:r>
            <a:r>
              <a:rPr lang="en-US" altLang="zh-TW" i="1" dirty="0" err="1">
                <a:solidFill>
                  <a:prstClr val="black"/>
                </a:solidFill>
              </a:rPr>
              <a:t>M</a:t>
            </a:r>
            <a:r>
              <a:rPr lang="en-US" altLang="zh-TW" baseline="-25000" dirty="0" err="1">
                <a:solidFill>
                  <a:prstClr val="black"/>
                </a:solidFill>
              </a:rPr>
              <a:t>2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itchFamily="18" charset="2"/>
              </a:rPr>
              <a:t>*</a:t>
            </a:r>
            <a:r>
              <a:rPr lang="en-US" altLang="zh-TW" dirty="0">
                <a:solidFill>
                  <a:prstClr val="black"/>
                </a:solidFill>
              </a:rPr>
              <a:t> (</a:t>
            </a:r>
            <a:r>
              <a:rPr lang="en-US" altLang="zh-TW" i="1" dirty="0" err="1">
                <a:solidFill>
                  <a:prstClr val="black"/>
                </a:solidFill>
              </a:rPr>
              <a:t>M</a:t>
            </a:r>
            <a:r>
              <a:rPr lang="en-US" altLang="zh-TW" baseline="-25000" dirty="0" err="1">
                <a:solidFill>
                  <a:prstClr val="black"/>
                </a:solidFill>
              </a:rPr>
              <a:t>3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itchFamily="18" charset="2"/>
              </a:rPr>
              <a:t>*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M</a:t>
            </a:r>
            <a:r>
              <a:rPr lang="en-US" altLang="zh-TW" baseline="-25000" dirty="0" err="1">
                <a:solidFill>
                  <a:prstClr val="black"/>
                </a:solidFill>
              </a:rPr>
              <a:t>4</a:t>
            </a:r>
            <a:r>
              <a:rPr lang="en-US" altLang="zh-TW" baseline="-25000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))</a:t>
            </a:r>
          </a:p>
          <a:p>
            <a:pPr marL="358775" lvl="0" algn="ctr">
              <a:spcBef>
                <a:spcPts val="300"/>
              </a:spcBef>
              <a:buNone/>
            </a:pPr>
            <a:r>
              <a:rPr lang="en-US" altLang="zh-TW" dirty="0">
                <a:solidFill>
                  <a:prstClr val="black"/>
                </a:solidFill>
              </a:rPr>
              <a:t>(</a:t>
            </a:r>
            <a:r>
              <a:rPr lang="en-US" altLang="zh-TW" i="1" dirty="0" err="1">
                <a:solidFill>
                  <a:prstClr val="black"/>
                </a:solidFill>
              </a:rPr>
              <a:t>M</a:t>
            </a:r>
            <a:r>
              <a:rPr lang="en-US" altLang="zh-TW" baseline="-25000" dirty="0" err="1">
                <a:solidFill>
                  <a:prstClr val="black"/>
                </a:solidFill>
              </a:rPr>
              <a:t>1</a:t>
            </a:r>
            <a:r>
              <a:rPr lang="en-US" altLang="zh-TW" baseline="-25000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itchFamily="18" charset="2"/>
              </a:rPr>
              <a:t>*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M</a:t>
            </a:r>
            <a:r>
              <a:rPr lang="en-US" altLang="zh-TW" baseline="-25000" dirty="0" err="1">
                <a:solidFill>
                  <a:prstClr val="black"/>
                </a:solidFill>
              </a:rPr>
              <a:t>2</a:t>
            </a:r>
            <a:r>
              <a:rPr lang="en-US" altLang="zh-TW" dirty="0">
                <a:solidFill>
                  <a:prstClr val="black"/>
                </a:solidFill>
              </a:rPr>
              <a:t>) </a:t>
            </a:r>
            <a:r>
              <a:rPr lang="en-US" altLang="zh-TW" dirty="0">
                <a:solidFill>
                  <a:prstClr val="black"/>
                </a:solidFill>
                <a:latin typeface="Symbol" pitchFamily="18" charset="2"/>
              </a:rPr>
              <a:t>*</a:t>
            </a:r>
            <a:r>
              <a:rPr lang="en-US" altLang="zh-TW" dirty="0">
                <a:solidFill>
                  <a:prstClr val="black"/>
                </a:solidFill>
              </a:rPr>
              <a:t> (</a:t>
            </a:r>
            <a:r>
              <a:rPr lang="en-US" altLang="zh-TW" i="1" dirty="0" err="1">
                <a:solidFill>
                  <a:prstClr val="black"/>
                </a:solidFill>
              </a:rPr>
              <a:t>M</a:t>
            </a:r>
            <a:r>
              <a:rPr lang="en-US" altLang="zh-TW" baseline="-25000" dirty="0" err="1">
                <a:solidFill>
                  <a:prstClr val="black"/>
                </a:solidFill>
              </a:rPr>
              <a:t>3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Symbol" pitchFamily="18" charset="2"/>
              </a:rPr>
              <a:t>*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i="1" dirty="0" err="1">
                <a:solidFill>
                  <a:prstClr val="black"/>
                </a:solidFill>
              </a:rPr>
              <a:t>M</a:t>
            </a:r>
            <a:r>
              <a:rPr lang="en-US" altLang="zh-TW" baseline="-25000" dirty="0" err="1">
                <a:solidFill>
                  <a:prstClr val="black"/>
                </a:solidFill>
              </a:rPr>
              <a:t>4</a:t>
            </a:r>
            <a:r>
              <a:rPr lang="en-US" altLang="zh-TW" baseline="-25000" dirty="0">
                <a:solidFill>
                  <a:prstClr val="black"/>
                </a:solidFill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</a:rPr>
              <a:t>)</a:t>
            </a:r>
            <a:endParaRPr lang="en-US" altLang="zh-TW" dirty="0" smtClean="0">
              <a:sym typeface="MT Extra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54708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Comparison</a:t>
            </a:r>
            <a:endParaRPr lang="zh-TW" altLang="en-US" dirty="0" smtClean="0"/>
          </a:p>
        </p:txBody>
      </p:sp>
      <p:sp>
        <p:nvSpPr>
          <p:cNvPr id="14339" name="內容版面配置區 2"/>
          <p:cNvSpPr>
            <a:spLocks noGrp="1"/>
          </p:cNvSpPr>
          <p:nvPr>
            <p:ph idx="1"/>
          </p:nvPr>
        </p:nvSpPr>
        <p:spPr>
          <a:xfrm>
            <a:off x="251460" y="1268730"/>
            <a:ext cx="8639175" cy="4905375"/>
          </a:xfrm>
        </p:spPr>
        <p:txBody>
          <a:bodyPr/>
          <a:lstStyle/>
          <a:p>
            <a:pPr marL="360000" indent="-360000">
              <a:spcBef>
                <a:spcPts val="1800"/>
              </a:spcBef>
              <a:defRPr/>
            </a:pPr>
            <a:r>
              <a:rPr lang="en-US" altLang="zh-TW" dirty="0" smtClean="0"/>
              <a:t>Let </a:t>
            </a:r>
            <a:r>
              <a:rPr lang="en-US" altLang="zh-TW" i="1" dirty="0" err="1" smtClean="0"/>
              <a:t>b</a:t>
            </a:r>
            <a:r>
              <a:rPr lang="en-US" altLang="zh-TW" i="1" baseline="-25000" dirty="0" err="1" smtClean="0"/>
              <a:t>n</a:t>
            </a:r>
            <a:r>
              <a:rPr lang="en-US" altLang="zh-TW" dirty="0" smtClean="0"/>
              <a:t> be the number of different ways to compute the product of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matrices. Then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1,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3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2, and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4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5.</a:t>
            </a:r>
          </a:p>
          <a:p>
            <a:pPr marL="360000" indent="-360000">
              <a:spcBef>
                <a:spcPts val="1800"/>
              </a:spcBef>
              <a:defRPr/>
            </a:pPr>
            <a:r>
              <a:rPr lang="en-US" altLang="zh-TW" dirty="0" smtClean="0"/>
              <a:t>Let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1, we have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4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1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3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2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>
                <a:sym typeface="MT Extra" pitchFamily="18" charset="2"/>
              </a:rPr>
              <a:t>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3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1</a:t>
            </a:r>
            <a:r>
              <a:rPr lang="en-US" altLang="zh-TW" dirty="0" smtClean="0">
                <a:sym typeface="MT Extra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MT Extra" pitchFamily="18" charset="2"/>
              </a:rPr>
              <a:t>=</a:t>
            </a:r>
            <a:r>
              <a:rPr lang="en-US" altLang="zh-TW" dirty="0" smtClean="0">
                <a:sym typeface="MT Extra" pitchFamily="18" charset="2"/>
              </a:rPr>
              <a:t> 1</a:t>
            </a:r>
            <a:r>
              <a:rPr lang="en-US" altLang="zh-TW" dirty="0" smtClean="0">
                <a:sym typeface="Symbol"/>
              </a:rPr>
              <a:t>2 </a:t>
            </a:r>
            <a:r>
              <a:rPr lang="en-US" altLang="zh-TW" dirty="0" smtClean="0">
                <a:latin typeface="Symbol" pitchFamily="18" charset="2"/>
                <a:sym typeface="Symbol"/>
              </a:rPr>
              <a:t>+</a:t>
            </a:r>
            <a:r>
              <a:rPr lang="en-US" altLang="zh-TW" dirty="0" smtClean="0">
                <a:sym typeface="Symbol"/>
              </a:rPr>
              <a:t> </a:t>
            </a:r>
            <a:r>
              <a:rPr lang="en-US" altLang="zh-TW" dirty="0" smtClean="0">
                <a:sym typeface="MT Extra" pitchFamily="18" charset="2"/>
              </a:rPr>
              <a:t>1</a:t>
            </a:r>
            <a:r>
              <a:rPr lang="en-US" altLang="zh-TW" dirty="0" smtClean="0">
                <a:sym typeface="Symbol"/>
              </a:rPr>
              <a:t>1 </a:t>
            </a:r>
            <a:r>
              <a:rPr lang="en-US" altLang="zh-TW" dirty="0" smtClean="0">
                <a:latin typeface="Symbol" pitchFamily="18" charset="2"/>
                <a:sym typeface="Symbol"/>
              </a:rPr>
              <a:t>+</a:t>
            </a:r>
            <a:r>
              <a:rPr lang="en-US" altLang="zh-TW" dirty="0" smtClean="0">
                <a:sym typeface="Symbol"/>
              </a:rPr>
              <a:t> 21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5</a:t>
            </a:r>
            <a:r>
              <a:rPr lang="en-US" altLang="zh-TW" dirty="0" smtClean="0">
                <a:sym typeface="Symbol"/>
              </a:rPr>
              <a:t>.</a:t>
            </a:r>
            <a:endParaRPr lang="en-US" altLang="zh-TW" dirty="0" smtClean="0"/>
          </a:p>
          <a:p>
            <a:pPr marL="360000" indent="-360000">
              <a:spcBef>
                <a:spcPts val="1800"/>
              </a:spcBef>
              <a:defRPr/>
            </a:pPr>
            <a:r>
              <a:rPr lang="en-US" altLang="zh-TW" dirty="0" smtClean="0"/>
              <a:t>In general, </a:t>
            </a:r>
            <a:r>
              <a:rPr lang="en-US" altLang="zh-TW" i="1" dirty="0" err="1" smtClean="0"/>
              <a:t>b</a:t>
            </a:r>
            <a:r>
              <a:rPr lang="en-US" altLang="zh-TW" i="1" baseline="-25000" dirty="0" err="1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1</a:t>
            </a:r>
            <a:r>
              <a:rPr lang="en-US" altLang="zh-TW" i="1" dirty="0" smtClean="0"/>
              <a:t>b</a:t>
            </a:r>
            <a:r>
              <a:rPr lang="en-US" altLang="zh-TW" i="1" spc="200" baseline="-25000" dirty="0" smtClean="0"/>
              <a:t>n</a:t>
            </a:r>
            <a:r>
              <a:rPr lang="en-US" altLang="zh-TW" baseline="-25000" dirty="0" smtClean="0">
                <a:latin typeface="Symbol" pitchFamily="18" charset="2"/>
              </a:rPr>
              <a:t>-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2</a:t>
            </a:r>
            <a:r>
              <a:rPr lang="en-US" altLang="zh-TW" i="1" dirty="0" smtClean="0"/>
              <a:t>b</a:t>
            </a:r>
            <a:r>
              <a:rPr lang="en-US" altLang="zh-TW" i="1" spc="200" baseline="-25000" dirty="0" smtClean="0"/>
              <a:t>n</a:t>
            </a:r>
            <a:r>
              <a:rPr lang="en-US" altLang="zh-TW" baseline="-25000" dirty="0" smtClean="0">
                <a:latin typeface="Symbol" pitchFamily="18" charset="2"/>
              </a:rPr>
              <a:t>-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MT Extra" pitchFamily="18" charset="2"/>
              </a:rPr>
              <a:t> </a:t>
            </a:r>
            <a:r>
              <a:rPr lang="en-US" altLang="zh-TW" dirty="0" smtClean="0">
                <a:latin typeface="Symbol" pitchFamily="18" charset="2"/>
                <a:sym typeface="MT Extra" pitchFamily="18" charset="2"/>
              </a:rPr>
              <a:t>+</a:t>
            </a:r>
            <a:r>
              <a:rPr lang="en-US" altLang="zh-TW" dirty="0" smtClean="0">
                <a:sym typeface="MT Extra" pitchFamily="18" charset="2"/>
              </a:rPr>
              <a:t> </a:t>
            </a:r>
            <a:r>
              <a:rPr lang="en-US" altLang="zh-TW" i="1" dirty="0" smtClean="0"/>
              <a:t>b</a:t>
            </a:r>
            <a:r>
              <a:rPr lang="en-US" altLang="zh-TW" i="1" spc="200" baseline="-25000" dirty="0" smtClean="0"/>
              <a:t>n</a:t>
            </a:r>
            <a:r>
              <a:rPr lang="en-US" altLang="zh-TW" baseline="-25000" dirty="0" smtClean="0">
                <a:latin typeface="Symbol" pitchFamily="18" charset="2"/>
              </a:rPr>
              <a:t>-</a:t>
            </a:r>
            <a:r>
              <a:rPr lang="en-US" altLang="zh-TW" baseline="-25000" dirty="0" smtClean="0"/>
              <a:t>1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1</a:t>
            </a:r>
            <a:r>
              <a:rPr lang="en-US" altLang="zh-TW" dirty="0" smtClean="0">
                <a:sym typeface="MT Extra" pitchFamily="18" charset="2"/>
              </a:rPr>
              <a:t>, </a:t>
            </a:r>
            <a:r>
              <a:rPr lang="en-US" altLang="zh-TW" i="1" dirty="0" smtClean="0">
                <a:sym typeface="MT Extra" pitchFamily="18" charset="2"/>
              </a:rPr>
              <a:t>n</a:t>
            </a:r>
            <a:r>
              <a:rPr lang="en-US" altLang="zh-TW" dirty="0" smtClean="0">
                <a:sym typeface="MT Extra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MT Extra" pitchFamily="18" charset="2"/>
              </a:rPr>
              <a:t>&gt;</a:t>
            </a:r>
            <a:r>
              <a:rPr lang="en-US" altLang="zh-TW" dirty="0" smtClean="0">
                <a:sym typeface="MT Extra" pitchFamily="18" charset="2"/>
              </a:rPr>
              <a:t> 1.</a:t>
            </a:r>
          </a:p>
          <a:p>
            <a:pPr marL="360000" indent="-360000">
              <a:spcBef>
                <a:spcPts val="1800"/>
              </a:spcBef>
              <a:defRPr/>
            </a:pPr>
            <a:endParaRPr lang="en-US" altLang="zh-TW" dirty="0" smtClean="0">
              <a:sym typeface="MT Extra" pitchFamily="18" charset="2"/>
            </a:endParaRPr>
          </a:p>
          <a:p>
            <a:pPr marL="360000" indent="-360000">
              <a:spcBef>
                <a:spcPts val="1800"/>
              </a:spcBef>
              <a:defRPr/>
            </a:pPr>
            <a:r>
              <a:rPr lang="en-US" altLang="zh-TW" dirty="0" smtClean="0">
                <a:sym typeface="MT Extra" pitchFamily="18" charset="2"/>
              </a:rPr>
              <a:t>Now let </a:t>
            </a:r>
            <a:r>
              <a:rPr lang="en-US" altLang="zh-TW" i="1" dirty="0" err="1" smtClean="0"/>
              <a:t>b</a:t>
            </a:r>
            <a:r>
              <a:rPr lang="en-US" altLang="zh-TW" i="1" baseline="-25000" dirty="0" err="1" smtClean="0"/>
              <a:t>n</a:t>
            </a:r>
            <a:r>
              <a:rPr lang="en-US" altLang="zh-TW" dirty="0" smtClean="0">
                <a:sym typeface="MT Extra" pitchFamily="18" charset="2"/>
              </a:rPr>
              <a:t> be the </a:t>
            </a:r>
            <a:r>
              <a:rPr lang="en-US" altLang="zh-TW" dirty="0" smtClean="0"/>
              <a:t>number of distinct binary trees with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nodes. Then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1,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2, and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3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5.</a:t>
            </a:r>
          </a:p>
          <a:p>
            <a:pPr marL="360000" indent="-360000">
              <a:spcBef>
                <a:spcPts val="1800"/>
              </a:spcBef>
              <a:defRPr/>
            </a:pPr>
            <a:r>
              <a:rPr lang="en-US" altLang="zh-TW" dirty="0" smtClean="0"/>
              <a:t>Let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1, we have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3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0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1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>
                <a:sym typeface="MT Extra" pitchFamily="18" charset="2"/>
              </a:rPr>
              <a:t>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2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0</a:t>
            </a:r>
            <a:r>
              <a:rPr lang="en-US" altLang="zh-TW" dirty="0" smtClean="0">
                <a:sym typeface="MT Extra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MT Extra" pitchFamily="18" charset="2"/>
              </a:rPr>
              <a:t>=</a:t>
            </a:r>
            <a:r>
              <a:rPr lang="en-US" altLang="zh-TW" dirty="0" smtClean="0">
                <a:sym typeface="MT Extra" pitchFamily="18" charset="2"/>
              </a:rPr>
              <a:t> 1</a:t>
            </a:r>
            <a:r>
              <a:rPr lang="en-US" altLang="zh-TW" dirty="0" smtClean="0">
                <a:sym typeface="Symbol"/>
              </a:rPr>
              <a:t>2 </a:t>
            </a:r>
            <a:r>
              <a:rPr lang="en-US" altLang="zh-TW" dirty="0" smtClean="0">
                <a:latin typeface="Symbol" pitchFamily="18" charset="2"/>
                <a:sym typeface="Symbol"/>
              </a:rPr>
              <a:t>+</a:t>
            </a:r>
            <a:r>
              <a:rPr lang="en-US" altLang="zh-TW" dirty="0" smtClean="0">
                <a:sym typeface="Symbol"/>
              </a:rPr>
              <a:t> </a:t>
            </a:r>
            <a:r>
              <a:rPr lang="en-US" altLang="zh-TW" dirty="0" smtClean="0">
                <a:sym typeface="MT Extra" pitchFamily="18" charset="2"/>
              </a:rPr>
              <a:t>1</a:t>
            </a:r>
            <a:r>
              <a:rPr lang="en-US" altLang="zh-TW" dirty="0" smtClean="0">
                <a:sym typeface="Symbol"/>
              </a:rPr>
              <a:t>1 </a:t>
            </a:r>
            <a:r>
              <a:rPr lang="en-US" altLang="zh-TW" dirty="0" smtClean="0">
                <a:latin typeface="Symbol" pitchFamily="18" charset="2"/>
                <a:sym typeface="Symbol"/>
              </a:rPr>
              <a:t>+</a:t>
            </a:r>
            <a:r>
              <a:rPr lang="en-US" altLang="zh-TW" dirty="0" smtClean="0">
                <a:sym typeface="Symbol"/>
              </a:rPr>
              <a:t> 21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5</a:t>
            </a:r>
            <a:r>
              <a:rPr lang="en-US" altLang="zh-TW" dirty="0" smtClean="0">
                <a:sym typeface="Symbol"/>
              </a:rPr>
              <a:t>.</a:t>
            </a:r>
            <a:endParaRPr lang="en-US" altLang="zh-TW" dirty="0" smtClean="0"/>
          </a:p>
          <a:p>
            <a:pPr marL="360000" indent="-360000">
              <a:spcBef>
                <a:spcPts val="1800"/>
              </a:spcBef>
              <a:defRPr/>
            </a:pPr>
            <a:r>
              <a:rPr lang="en-US" altLang="zh-TW" dirty="0" smtClean="0"/>
              <a:t>In general, </a:t>
            </a:r>
            <a:r>
              <a:rPr lang="en-US" altLang="zh-TW" i="1" dirty="0" err="1" smtClean="0"/>
              <a:t>b</a:t>
            </a:r>
            <a:r>
              <a:rPr lang="en-US" altLang="zh-TW" i="1" baseline="-25000" dirty="0" err="1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0</a:t>
            </a:r>
            <a:r>
              <a:rPr lang="en-US" altLang="zh-TW" i="1" dirty="0" smtClean="0"/>
              <a:t>b</a:t>
            </a:r>
            <a:r>
              <a:rPr lang="en-US" altLang="zh-TW" i="1" spc="200" baseline="-25000" dirty="0" smtClean="0"/>
              <a:t>n</a:t>
            </a:r>
            <a:r>
              <a:rPr lang="en-US" altLang="zh-TW" baseline="-25000" dirty="0" smtClean="0">
                <a:latin typeface="Symbol" pitchFamily="18" charset="2"/>
              </a:rPr>
              <a:t>-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1</a:t>
            </a:r>
            <a:r>
              <a:rPr lang="en-US" altLang="zh-TW" i="1" dirty="0" smtClean="0"/>
              <a:t>b</a:t>
            </a:r>
            <a:r>
              <a:rPr lang="en-US" altLang="zh-TW" i="1" spc="200" baseline="-25000" dirty="0" smtClean="0"/>
              <a:t>n</a:t>
            </a:r>
            <a:r>
              <a:rPr lang="en-US" altLang="zh-TW" baseline="-25000" dirty="0" smtClean="0">
                <a:latin typeface="Symbol" pitchFamily="18" charset="2"/>
              </a:rPr>
              <a:t>-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MT Extra" pitchFamily="18" charset="2"/>
              </a:rPr>
              <a:t> </a:t>
            </a:r>
            <a:r>
              <a:rPr lang="en-US" altLang="zh-TW" dirty="0" smtClean="0">
                <a:latin typeface="Symbol" pitchFamily="18" charset="2"/>
                <a:sym typeface="MT Extra" pitchFamily="18" charset="2"/>
              </a:rPr>
              <a:t>+</a:t>
            </a:r>
            <a:r>
              <a:rPr lang="en-US" altLang="zh-TW" dirty="0" smtClean="0">
                <a:sym typeface="MT Extra" pitchFamily="18" charset="2"/>
              </a:rPr>
              <a:t> </a:t>
            </a:r>
            <a:r>
              <a:rPr lang="en-US" altLang="zh-TW" i="1" dirty="0" smtClean="0"/>
              <a:t>b</a:t>
            </a:r>
            <a:r>
              <a:rPr lang="en-US" altLang="zh-TW" i="1" spc="200" baseline="-25000" dirty="0" smtClean="0"/>
              <a:t>n</a:t>
            </a:r>
            <a:r>
              <a:rPr lang="en-US" altLang="zh-TW" baseline="-25000" dirty="0" smtClean="0">
                <a:latin typeface="Symbol" pitchFamily="18" charset="2"/>
              </a:rPr>
              <a:t>-</a:t>
            </a:r>
            <a:r>
              <a:rPr lang="en-US" altLang="zh-TW" baseline="-25000" dirty="0" smtClean="0"/>
              <a:t>1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0</a:t>
            </a:r>
            <a:r>
              <a:rPr lang="en-US" altLang="zh-TW" dirty="0" smtClean="0">
                <a:sym typeface="MT Extra" pitchFamily="18" charset="2"/>
              </a:rPr>
              <a:t>, </a:t>
            </a:r>
            <a:r>
              <a:rPr lang="en-US" altLang="zh-TW" i="1" dirty="0" smtClean="0">
                <a:sym typeface="MT Extra" pitchFamily="18" charset="2"/>
              </a:rPr>
              <a:t>n</a:t>
            </a:r>
            <a:r>
              <a:rPr lang="en-US" altLang="zh-TW" dirty="0" smtClean="0">
                <a:sym typeface="MT Extra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</a:t>
            </a:r>
            <a:r>
              <a:rPr lang="en-US" altLang="zh-TW" dirty="0" smtClean="0">
                <a:sym typeface="MT Extra" pitchFamily="18" charset="2"/>
              </a:rPr>
              <a:t> 1.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86120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5.11.4  Number of Distinct Binary Trees</a:t>
            </a:r>
            <a:endParaRPr lang="zh-TW" altLang="en-US" sz="4000" dirty="0" smtClean="0"/>
          </a:p>
        </p:txBody>
      </p:sp>
      <p:sp>
        <p:nvSpPr>
          <p:cNvPr id="4104" name="內容版面配置區 2"/>
          <p:cNvSpPr>
            <a:spLocks noGrp="1"/>
          </p:cNvSpPr>
          <p:nvPr>
            <p:ph idx="1"/>
          </p:nvPr>
        </p:nvSpPr>
        <p:spPr>
          <a:xfrm>
            <a:off x="251460" y="1268413"/>
            <a:ext cx="8641080" cy="4464875"/>
          </a:xfrm>
        </p:spPr>
        <p:txBody>
          <a:bodyPr rIns="0"/>
          <a:lstStyle/>
          <a:p>
            <a:pPr>
              <a:spcBef>
                <a:spcPts val="1800"/>
              </a:spcBef>
              <a:defRPr/>
            </a:pPr>
            <a:r>
              <a:rPr lang="en-US" altLang="zh-TW" dirty="0" smtClean="0"/>
              <a:t>To obtain the number of distinct binary trees with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nodes, we must solve the </a:t>
            </a:r>
            <a:r>
              <a:rPr lang="en-US" altLang="zh-TW" dirty="0" smtClean="0">
                <a:solidFill>
                  <a:srgbClr val="C00000"/>
                </a:solidFill>
              </a:rPr>
              <a:t>recurrence relation</a:t>
            </a:r>
          </a:p>
          <a:p>
            <a:pPr algn="ctr">
              <a:spcBef>
                <a:spcPts val="1800"/>
              </a:spcBef>
              <a:buFont typeface="Arial" charset="0"/>
              <a:buNone/>
              <a:defRPr/>
            </a:pPr>
            <a:r>
              <a:rPr lang="en-US" altLang="zh-TW" i="1" dirty="0" err="1" smtClean="0"/>
              <a:t>b</a:t>
            </a:r>
            <a:r>
              <a:rPr lang="en-US" altLang="zh-TW" i="1" baseline="-25000" dirty="0" err="1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0</a:t>
            </a:r>
            <a:r>
              <a:rPr lang="en-US" altLang="zh-TW" i="1" dirty="0" smtClean="0"/>
              <a:t>b</a:t>
            </a:r>
            <a:r>
              <a:rPr lang="en-US" altLang="zh-TW" i="1" baseline="-25000" dirty="0" smtClean="0"/>
              <a:t>n</a:t>
            </a:r>
            <a:r>
              <a:rPr lang="en-US" altLang="zh-TW" baseline="-25000" dirty="0" smtClean="0">
                <a:latin typeface="Symbol" pitchFamily="18" charset="2"/>
              </a:rPr>
              <a:t>-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1</a:t>
            </a:r>
            <a:r>
              <a:rPr lang="en-US" altLang="zh-TW" i="1" dirty="0" smtClean="0"/>
              <a:t>b</a:t>
            </a:r>
            <a:r>
              <a:rPr lang="en-US" altLang="zh-TW" i="1" baseline="-25000" dirty="0" smtClean="0"/>
              <a:t>n</a:t>
            </a:r>
            <a:r>
              <a:rPr lang="en-US" altLang="zh-TW" baseline="-25000" dirty="0" smtClean="0">
                <a:latin typeface="Symbol" pitchFamily="18" charset="2"/>
              </a:rPr>
              <a:t>-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MT Extra"/>
              </a:rPr>
              <a:t> </a:t>
            </a:r>
            <a:r>
              <a:rPr lang="en-US" altLang="zh-TW" dirty="0" smtClean="0">
                <a:latin typeface="Symbol" pitchFamily="18" charset="2"/>
                <a:sym typeface="MT Extra"/>
              </a:rPr>
              <a:t>+</a:t>
            </a:r>
            <a:r>
              <a:rPr lang="en-US" altLang="zh-TW" dirty="0" smtClean="0">
                <a:sym typeface="MT Extra"/>
              </a:rPr>
              <a:t> </a:t>
            </a:r>
            <a:r>
              <a:rPr lang="en-US" altLang="zh-TW" i="1" dirty="0" smtClean="0"/>
              <a:t>b</a:t>
            </a:r>
            <a:r>
              <a:rPr lang="en-US" altLang="zh-TW" i="1" baseline="-25000" dirty="0" smtClean="0"/>
              <a:t>n</a:t>
            </a:r>
            <a:r>
              <a:rPr lang="en-US" altLang="zh-TW" baseline="-25000" dirty="0" smtClean="0">
                <a:latin typeface="Symbol" pitchFamily="18" charset="2"/>
              </a:rPr>
              <a:t>-</a:t>
            </a:r>
            <a:r>
              <a:rPr lang="en-US" altLang="zh-TW" baseline="-25000" dirty="0" smtClean="0"/>
              <a:t>1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0</a:t>
            </a:r>
            <a:r>
              <a:rPr lang="en-US" altLang="zh-TW" dirty="0" smtClean="0">
                <a:sym typeface="MT Extra"/>
              </a:rPr>
              <a:t>, </a:t>
            </a:r>
            <a:r>
              <a:rPr lang="en-US" altLang="zh-TW" i="1" dirty="0" smtClean="0">
                <a:sym typeface="MT Extra"/>
              </a:rPr>
              <a:t>n</a:t>
            </a:r>
            <a:r>
              <a:rPr lang="en-US" altLang="zh-TW" dirty="0" smtClean="0">
                <a:sym typeface="MT Extra"/>
              </a:rPr>
              <a:t> </a:t>
            </a:r>
            <a:r>
              <a:rPr lang="en-US" altLang="zh-TW" dirty="0" smtClean="0">
                <a:sym typeface="Symbol"/>
              </a:rPr>
              <a:t></a:t>
            </a:r>
            <a:r>
              <a:rPr lang="en-US" altLang="zh-TW" dirty="0" smtClean="0">
                <a:sym typeface="MT Extra"/>
              </a:rPr>
              <a:t> 1, and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0</a:t>
            </a:r>
            <a:r>
              <a:rPr lang="en-US" altLang="zh-TW" dirty="0" smtClean="0">
                <a:sym typeface="MT Extra"/>
              </a:rPr>
              <a:t> </a:t>
            </a:r>
            <a:r>
              <a:rPr lang="en-US" altLang="zh-TW" dirty="0" smtClean="0">
                <a:latin typeface="Symbol" pitchFamily="18" charset="2"/>
                <a:sym typeface="MT Extra"/>
              </a:rPr>
              <a:t>=</a:t>
            </a:r>
            <a:r>
              <a:rPr lang="en-US" altLang="zh-TW" dirty="0" smtClean="0">
                <a:sym typeface="MT Extra"/>
              </a:rPr>
              <a:t> 1.</a:t>
            </a:r>
            <a:endParaRPr lang="en-US" altLang="zh-TW" dirty="0" smtClean="0"/>
          </a:p>
          <a:p>
            <a:pPr>
              <a:spcBef>
                <a:spcPts val="1800"/>
              </a:spcBef>
              <a:defRPr/>
            </a:pPr>
            <a:r>
              <a:rPr lang="en-US" altLang="zh-TW" dirty="0" smtClean="0"/>
              <a:t>To begin we let </a:t>
            </a:r>
            <a:r>
              <a:rPr lang="en-US" altLang="zh-TW" i="1" dirty="0" smtClean="0"/>
              <a:t>B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)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0</a:t>
            </a:r>
            <a:r>
              <a:rPr lang="en-US" altLang="zh-TW" i="1" dirty="0" smtClean="0"/>
              <a:t>x</a:t>
            </a:r>
            <a:r>
              <a:rPr lang="en-US" altLang="zh-TW" baseline="30000" dirty="0" smtClean="0"/>
              <a:t>0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1</a:t>
            </a:r>
            <a:r>
              <a:rPr lang="en-US" altLang="zh-TW" i="1" dirty="0" smtClean="0"/>
              <a:t>x</a:t>
            </a:r>
            <a:r>
              <a:rPr lang="en-US" altLang="zh-TW" baseline="30000" dirty="0" smtClean="0"/>
              <a:t>1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MT Extra"/>
              </a:rPr>
              <a:t> </a:t>
            </a:r>
            <a:r>
              <a:rPr lang="en-US" altLang="zh-TW" dirty="0" smtClean="0">
                <a:latin typeface="Symbol" pitchFamily="18" charset="2"/>
                <a:sym typeface="MT Extra"/>
              </a:rPr>
              <a:t>+</a:t>
            </a:r>
            <a:r>
              <a:rPr lang="en-US" altLang="zh-TW" dirty="0" smtClean="0">
                <a:sym typeface="MT Extra"/>
              </a:rPr>
              <a:t> </a:t>
            </a:r>
            <a:r>
              <a:rPr lang="en-US" altLang="zh-TW" i="1" dirty="0" err="1" smtClean="0"/>
              <a:t>b</a:t>
            </a:r>
            <a:r>
              <a:rPr lang="en-US" altLang="zh-TW" i="1" baseline="-25000" dirty="0" err="1" smtClean="0"/>
              <a:t>n</a:t>
            </a:r>
            <a:r>
              <a:rPr lang="en-US" altLang="zh-TW" i="1" dirty="0" err="1" smtClean="0"/>
              <a:t>x</a:t>
            </a:r>
            <a:r>
              <a:rPr lang="en-US" altLang="zh-TW" i="1" baseline="30000" dirty="0" err="1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MT Extra"/>
              </a:rPr>
              <a:t>, </a:t>
            </a:r>
            <a:r>
              <a:rPr lang="en-US" altLang="zh-TW" dirty="0" smtClean="0"/>
              <a:t>which is the </a:t>
            </a:r>
            <a:r>
              <a:rPr lang="en-US" altLang="zh-TW" dirty="0" smtClean="0">
                <a:solidFill>
                  <a:srgbClr val="C00000"/>
                </a:solidFill>
              </a:rPr>
              <a:t>generating function</a:t>
            </a:r>
            <a:r>
              <a:rPr lang="en-US" altLang="zh-TW" dirty="0" smtClean="0"/>
              <a:t> for the number of binary trees. </a:t>
            </a:r>
          </a:p>
          <a:p>
            <a:pPr>
              <a:spcBef>
                <a:spcPts val="1800"/>
              </a:spcBef>
              <a:defRPr/>
            </a:pPr>
            <a:r>
              <a:rPr lang="en-US" altLang="zh-TW" i="1" dirty="0" smtClean="0"/>
              <a:t>B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x</a:t>
            </a:r>
            <a:r>
              <a:rPr lang="en-US" altLang="zh-TW" dirty="0"/>
              <a:t>) </a:t>
            </a:r>
            <a:r>
              <a:rPr lang="en-US" altLang="zh-TW" dirty="0">
                <a:latin typeface="Symbol" pitchFamily="18" charset="2"/>
              </a:rPr>
              <a:t>=</a:t>
            </a:r>
            <a:r>
              <a:rPr lang="en-US" altLang="zh-TW" dirty="0"/>
              <a:t> </a:t>
            </a:r>
            <a:r>
              <a:rPr lang="en-US" altLang="zh-TW" dirty="0" smtClean="0"/>
              <a:t>(</a:t>
            </a:r>
            <a:r>
              <a:rPr lang="en-US" altLang="zh-TW" i="1" dirty="0"/>
              <a:t>b</a:t>
            </a:r>
            <a:r>
              <a:rPr lang="en-US" altLang="zh-TW" baseline="-25000" dirty="0"/>
              <a:t>0</a:t>
            </a:r>
            <a:r>
              <a:rPr lang="en-US" altLang="zh-TW" i="1" dirty="0"/>
              <a:t>x</a:t>
            </a:r>
            <a:r>
              <a:rPr lang="en-US" altLang="zh-TW" baseline="30000" dirty="0"/>
              <a:t>0</a:t>
            </a:r>
            <a:r>
              <a:rPr lang="en-US" altLang="zh-TW" dirty="0"/>
              <a:t> </a:t>
            </a:r>
            <a:r>
              <a:rPr lang="en-US" altLang="zh-TW" dirty="0">
                <a:latin typeface="Symbol" pitchFamily="18" charset="2"/>
              </a:rPr>
              <a:t>+</a:t>
            </a:r>
            <a:r>
              <a:rPr lang="en-US" altLang="zh-TW" dirty="0"/>
              <a:t> </a:t>
            </a:r>
            <a:r>
              <a:rPr lang="en-US" altLang="zh-TW" i="1" dirty="0"/>
              <a:t>b</a:t>
            </a:r>
            <a:r>
              <a:rPr lang="en-US" altLang="zh-TW" baseline="-25000" dirty="0"/>
              <a:t>1</a:t>
            </a:r>
            <a:r>
              <a:rPr lang="en-US" altLang="zh-TW" i="1" dirty="0"/>
              <a:t>x</a:t>
            </a:r>
            <a:r>
              <a:rPr lang="en-US" altLang="zh-TW" baseline="30000" dirty="0"/>
              <a:t>1</a:t>
            </a:r>
            <a:r>
              <a:rPr lang="en-US" altLang="zh-TW" dirty="0"/>
              <a:t> </a:t>
            </a:r>
            <a:r>
              <a:rPr lang="en-US" altLang="zh-TW" dirty="0">
                <a:latin typeface="Symbol" pitchFamily="18" charset="2"/>
              </a:rPr>
              <a:t>+</a:t>
            </a:r>
            <a:r>
              <a:rPr lang="en-US" altLang="zh-TW" dirty="0"/>
              <a:t> </a:t>
            </a:r>
            <a:r>
              <a:rPr lang="en-US" altLang="zh-TW" dirty="0">
                <a:sym typeface="MT Extra"/>
              </a:rPr>
              <a:t> </a:t>
            </a:r>
            <a:r>
              <a:rPr lang="en-US" altLang="zh-TW" dirty="0">
                <a:latin typeface="Symbol" pitchFamily="18" charset="2"/>
                <a:sym typeface="MT Extra"/>
              </a:rPr>
              <a:t>+</a:t>
            </a:r>
            <a:r>
              <a:rPr lang="en-US" altLang="zh-TW" dirty="0">
                <a:sym typeface="MT Extra"/>
              </a:rPr>
              <a:t> </a:t>
            </a:r>
            <a:r>
              <a:rPr lang="en-US" altLang="zh-TW" i="1" dirty="0" err="1"/>
              <a:t>b</a:t>
            </a:r>
            <a:r>
              <a:rPr lang="en-US" altLang="zh-TW" i="1" baseline="-25000" dirty="0" err="1"/>
              <a:t>n</a:t>
            </a:r>
            <a:r>
              <a:rPr lang="en-US" altLang="zh-TW" i="1" dirty="0" err="1"/>
              <a:t>x</a:t>
            </a:r>
            <a:r>
              <a:rPr lang="en-US" altLang="zh-TW" i="1" baseline="30000" dirty="0" err="1"/>
              <a:t>n</a:t>
            </a:r>
            <a:r>
              <a:rPr lang="en-US" altLang="zh-TW" dirty="0"/>
              <a:t> </a:t>
            </a:r>
            <a:r>
              <a:rPr lang="en-US" altLang="zh-TW" dirty="0">
                <a:latin typeface="Symbol" pitchFamily="18" charset="2"/>
              </a:rPr>
              <a:t>+</a:t>
            </a:r>
            <a:r>
              <a:rPr lang="en-US" altLang="zh-TW" dirty="0"/>
              <a:t> </a:t>
            </a:r>
            <a:r>
              <a:rPr lang="en-US" altLang="zh-TW" dirty="0">
                <a:sym typeface="MT Extra"/>
              </a:rPr>
              <a:t></a:t>
            </a:r>
            <a:r>
              <a:rPr lang="en-US" altLang="zh-TW" dirty="0"/>
              <a:t>)(</a:t>
            </a:r>
            <a:r>
              <a:rPr lang="en-US" altLang="zh-TW" i="1" dirty="0"/>
              <a:t>b</a:t>
            </a:r>
            <a:r>
              <a:rPr lang="en-US" altLang="zh-TW" baseline="-25000" dirty="0"/>
              <a:t>0</a:t>
            </a:r>
            <a:r>
              <a:rPr lang="en-US" altLang="zh-TW" i="1" dirty="0"/>
              <a:t>x</a:t>
            </a:r>
            <a:r>
              <a:rPr lang="en-US" altLang="zh-TW" baseline="30000" dirty="0"/>
              <a:t>0</a:t>
            </a:r>
            <a:r>
              <a:rPr lang="en-US" altLang="zh-TW" dirty="0"/>
              <a:t> </a:t>
            </a:r>
            <a:r>
              <a:rPr lang="en-US" altLang="zh-TW" dirty="0">
                <a:latin typeface="Symbol" pitchFamily="18" charset="2"/>
              </a:rPr>
              <a:t>+</a:t>
            </a:r>
            <a:r>
              <a:rPr lang="en-US" altLang="zh-TW" dirty="0"/>
              <a:t> </a:t>
            </a:r>
            <a:r>
              <a:rPr lang="en-US" altLang="zh-TW" i="1" dirty="0"/>
              <a:t>b</a:t>
            </a:r>
            <a:r>
              <a:rPr lang="en-US" altLang="zh-TW" baseline="-25000" dirty="0"/>
              <a:t>1</a:t>
            </a:r>
            <a:r>
              <a:rPr lang="en-US" altLang="zh-TW" i="1" dirty="0"/>
              <a:t>x</a:t>
            </a:r>
            <a:r>
              <a:rPr lang="en-US" altLang="zh-TW" baseline="30000" dirty="0"/>
              <a:t>1</a:t>
            </a:r>
            <a:r>
              <a:rPr lang="en-US" altLang="zh-TW" dirty="0"/>
              <a:t> </a:t>
            </a:r>
            <a:r>
              <a:rPr lang="en-US" altLang="zh-TW" dirty="0">
                <a:latin typeface="Symbol" pitchFamily="18" charset="2"/>
              </a:rPr>
              <a:t>+</a:t>
            </a:r>
            <a:r>
              <a:rPr lang="en-US" altLang="zh-TW" dirty="0"/>
              <a:t> </a:t>
            </a:r>
            <a:r>
              <a:rPr lang="en-US" altLang="zh-TW" dirty="0">
                <a:sym typeface="MT Extra"/>
              </a:rPr>
              <a:t> </a:t>
            </a:r>
            <a:r>
              <a:rPr lang="en-US" altLang="zh-TW" dirty="0">
                <a:latin typeface="Symbol" pitchFamily="18" charset="2"/>
                <a:sym typeface="MT Extra"/>
              </a:rPr>
              <a:t>+</a:t>
            </a:r>
            <a:r>
              <a:rPr lang="en-US" altLang="zh-TW" dirty="0">
                <a:sym typeface="MT Extra"/>
              </a:rPr>
              <a:t> </a:t>
            </a:r>
            <a:r>
              <a:rPr lang="en-US" altLang="zh-TW" i="1" dirty="0" err="1"/>
              <a:t>b</a:t>
            </a:r>
            <a:r>
              <a:rPr lang="en-US" altLang="zh-TW" i="1" baseline="-25000" dirty="0" err="1"/>
              <a:t>n</a:t>
            </a:r>
            <a:r>
              <a:rPr lang="en-US" altLang="zh-TW" i="1" dirty="0" err="1"/>
              <a:t>x</a:t>
            </a:r>
            <a:r>
              <a:rPr lang="en-US" altLang="zh-TW" i="1" baseline="30000" dirty="0" err="1"/>
              <a:t>n</a:t>
            </a:r>
            <a:r>
              <a:rPr lang="en-US" altLang="zh-TW" dirty="0"/>
              <a:t> </a:t>
            </a:r>
            <a:r>
              <a:rPr lang="en-US" altLang="zh-TW" dirty="0">
                <a:latin typeface="Symbol" pitchFamily="18" charset="2"/>
              </a:rPr>
              <a:t>+</a:t>
            </a:r>
            <a:r>
              <a:rPr lang="en-US" altLang="zh-TW" dirty="0"/>
              <a:t> </a:t>
            </a:r>
            <a:r>
              <a:rPr lang="en-US" altLang="zh-TW" dirty="0">
                <a:sym typeface="MT Extra"/>
              </a:rPr>
              <a:t></a:t>
            </a:r>
            <a:r>
              <a:rPr lang="en-US" altLang="zh-TW" dirty="0"/>
              <a:t>)</a:t>
            </a:r>
          </a:p>
          <a:p>
            <a:pPr marL="358775" indent="0">
              <a:spcBef>
                <a:spcPts val="600"/>
              </a:spcBef>
              <a:buNone/>
              <a:defRPr/>
            </a:pPr>
            <a:r>
              <a:rPr lang="en-US" altLang="zh-TW" dirty="0">
                <a:latin typeface="Symbol" pitchFamily="18" charset="2"/>
              </a:rPr>
              <a:t>=</a:t>
            </a:r>
            <a:r>
              <a:rPr lang="en-US" altLang="zh-TW" dirty="0"/>
              <a:t> </a:t>
            </a:r>
            <a:r>
              <a:rPr lang="en-US" altLang="zh-TW" spc="-20" dirty="0" smtClean="0"/>
              <a:t>(</a:t>
            </a:r>
            <a:r>
              <a:rPr lang="en-US" altLang="zh-TW" i="1" spc="-20" dirty="0"/>
              <a:t>b</a:t>
            </a:r>
            <a:r>
              <a:rPr lang="en-US" altLang="zh-TW" spc="-20" baseline="-25000" dirty="0"/>
              <a:t>0</a:t>
            </a:r>
            <a:r>
              <a:rPr lang="en-US" altLang="zh-TW" i="1" spc="-20" dirty="0"/>
              <a:t>b</a:t>
            </a:r>
            <a:r>
              <a:rPr lang="en-US" altLang="zh-TW" spc="-20" baseline="-25000" dirty="0"/>
              <a:t>0</a:t>
            </a:r>
            <a:r>
              <a:rPr lang="en-US" altLang="zh-TW" spc="-20" dirty="0"/>
              <a:t>)</a:t>
            </a:r>
            <a:r>
              <a:rPr lang="en-US" altLang="zh-TW" i="1" spc="-20" dirty="0"/>
              <a:t>x</a:t>
            </a:r>
            <a:r>
              <a:rPr lang="en-US" altLang="zh-TW" spc="-20" baseline="30000" dirty="0"/>
              <a:t>0</a:t>
            </a:r>
            <a:r>
              <a:rPr lang="en-US" altLang="zh-TW" spc="-20" dirty="0"/>
              <a:t> </a:t>
            </a:r>
            <a:r>
              <a:rPr lang="en-US" altLang="zh-TW" spc="-20" dirty="0">
                <a:latin typeface="Symbol" pitchFamily="18" charset="2"/>
              </a:rPr>
              <a:t>+</a:t>
            </a:r>
            <a:r>
              <a:rPr lang="en-US" altLang="zh-TW" spc="-20" dirty="0"/>
              <a:t> (</a:t>
            </a:r>
            <a:r>
              <a:rPr lang="en-US" altLang="zh-TW" i="1" spc="-20" dirty="0"/>
              <a:t>b</a:t>
            </a:r>
            <a:r>
              <a:rPr lang="en-US" altLang="zh-TW" spc="-20" baseline="-25000" dirty="0"/>
              <a:t>0</a:t>
            </a:r>
            <a:r>
              <a:rPr lang="en-US" altLang="zh-TW" i="1" spc="-20" dirty="0"/>
              <a:t>b</a:t>
            </a:r>
            <a:r>
              <a:rPr lang="en-US" altLang="zh-TW" spc="-20" baseline="-25000" dirty="0"/>
              <a:t>1</a:t>
            </a:r>
            <a:r>
              <a:rPr lang="en-US" altLang="zh-TW" spc="-20" dirty="0"/>
              <a:t> </a:t>
            </a:r>
            <a:r>
              <a:rPr lang="en-US" altLang="zh-TW" spc="-20" dirty="0">
                <a:latin typeface="Symbol" pitchFamily="18" charset="2"/>
              </a:rPr>
              <a:t>+</a:t>
            </a:r>
            <a:r>
              <a:rPr lang="en-US" altLang="zh-TW" spc="-20" dirty="0"/>
              <a:t> </a:t>
            </a:r>
            <a:r>
              <a:rPr lang="en-US" altLang="zh-TW" i="1" spc="-20" dirty="0"/>
              <a:t>b</a:t>
            </a:r>
            <a:r>
              <a:rPr lang="en-US" altLang="zh-TW" spc="-20" baseline="-25000" dirty="0"/>
              <a:t>1</a:t>
            </a:r>
            <a:r>
              <a:rPr lang="en-US" altLang="zh-TW" i="1" spc="-20" dirty="0"/>
              <a:t>b</a:t>
            </a:r>
            <a:r>
              <a:rPr lang="en-US" altLang="zh-TW" spc="-20" baseline="-25000" dirty="0"/>
              <a:t>0</a:t>
            </a:r>
            <a:r>
              <a:rPr lang="en-US" altLang="zh-TW" spc="-20" dirty="0"/>
              <a:t>)</a:t>
            </a:r>
            <a:r>
              <a:rPr lang="en-US" altLang="zh-TW" i="1" spc="-20" dirty="0"/>
              <a:t>x</a:t>
            </a:r>
            <a:r>
              <a:rPr lang="en-US" altLang="zh-TW" spc="-20" baseline="30000" dirty="0"/>
              <a:t>1</a:t>
            </a:r>
            <a:r>
              <a:rPr lang="en-US" altLang="zh-TW" spc="-20" dirty="0"/>
              <a:t> </a:t>
            </a:r>
            <a:r>
              <a:rPr lang="en-US" altLang="zh-TW" spc="-20" dirty="0">
                <a:latin typeface="Symbol" pitchFamily="18" charset="2"/>
              </a:rPr>
              <a:t>+</a:t>
            </a:r>
            <a:r>
              <a:rPr lang="en-US" altLang="zh-TW" spc="-20" dirty="0"/>
              <a:t> </a:t>
            </a:r>
            <a:r>
              <a:rPr lang="en-US" altLang="zh-TW" spc="-20" dirty="0">
                <a:sym typeface="MT Extra"/>
              </a:rPr>
              <a:t> </a:t>
            </a:r>
            <a:r>
              <a:rPr lang="en-US" altLang="zh-TW" spc="-20" dirty="0">
                <a:latin typeface="Symbol" pitchFamily="18" charset="2"/>
                <a:sym typeface="MT Extra"/>
              </a:rPr>
              <a:t>+</a:t>
            </a:r>
            <a:r>
              <a:rPr lang="en-US" altLang="zh-TW" spc="-20" dirty="0">
                <a:sym typeface="MT Extra"/>
              </a:rPr>
              <a:t> </a:t>
            </a:r>
            <a:r>
              <a:rPr lang="en-US" altLang="zh-TW" spc="-20" dirty="0"/>
              <a:t>(</a:t>
            </a:r>
            <a:r>
              <a:rPr lang="en-US" altLang="zh-TW" i="1" spc="-20" dirty="0"/>
              <a:t>b</a:t>
            </a:r>
            <a:r>
              <a:rPr lang="en-US" altLang="zh-TW" spc="-20" baseline="-25000" dirty="0"/>
              <a:t>0</a:t>
            </a:r>
            <a:r>
              <a:rPr lang="en-US" altLang="zh-TW" i="1" spc="-20" dirty="0"/>
              <a:t>b</a:t>
            </a:r>
            <a:r>
              <a:rPr lang="en-US" altLang="zh-TW" i="1" spc="-20" baseline="-25000" dirty="0"/>
              <a:t>n</a:t>
            </a:r>
            <a:r>
              <a:rPr lang="en-US" altLang="zh-TW" spc="-20" dirty="0"/>
              <a:t> </a:t>
            </a:r>
            <a:r>
              <a:rPr lang="en-US" altLang="zh-TW" spc="-20" dirty="0">
                <a:latin typeface="Symbol" pitchFamily="18" charset="2"/>
              </a:rPr>
              <a:t>+</a:t>
            </a:r>
            <a:r>
              <a:rPr lang="en-US" altLang="zh-TW" spc="-20" dirty="0"/>
              <a:t> </a:t>
            </a:r>
            <a:r>
              <a:rPr lang="en-US" altLang="zh-TW" i="1" spc="-20" dirty="0"/>
              <a:t>b</a:t>
            </a:r>
            <a:r>
              <a:rPr lang="en-US" altLang="zh-TW" spc="-20" baseline="-25000" dirty="0"/>
              <a:t>1</a:t>
            </a:r>
            <a:r>
              <a:rPr lang="en-US" altLang="zh-TW" i="1" spc="-20" dirty="0"/>
              <a:t>b</a:t>
            </a:r>
            <a:r>
              <a:rPr lang="en-US" altLang="zh-TW" i="1" spc="-20" baseline="-25000" dirty="0"/>
              <a:t>n</a:t>
            </a:r>
            <a:r>
              <a:rPr lang="en-US" altLang="zh-TW" spc="-20" baseline="-25000" dirty="0">
                <a:latin typeface="Symbol" pitchFamily="18" charset="2"/>
              </a:rPr>
              <a:t>-</a:t>
            </a:r>
            <a:r>
              <a:rPr lang="en-US" altLang="zh-TW" spc="-20" baseline="-25000" dirty="0"/>
              <a:t>1</a:t>
            </a:r>
            <a:r>
              <a:rPr lang="en-US" altLang="zh-TW" spc="-20" dirty="0"/>
              <a:t> </a:t>
            </a:r>
            <a:r>
              <a:rPr lang="en-US" altLang="zh-TW" spc="-20" dirty="0">
                <a:latin typeface="Symbol" pitchFamily="18" charset="2"/>
              </a:rPr>
              <a:t>+</a:t>
            </a:r>
            <a:r>
              <a:rPr lang="en-US" altLang="zh-TW" spc="-20" dirty="0"/>
              <a:t> </a:t>
            </a:r>
            <a:r>
              <a:rPr lang="en-US" altLang="zh-TW" spc="-20" dirty="0">
                <a:sym typeface="MT Extra"/>
              </a:rPr>
              <a:t> </a:t>
            </a:r>
            <a:r>
              <a:rPr lang="en-US" altLang="zh-TW" spc="-20" dirty="0">
                <a:latin typeface="Symbol" pitchFamily="18" charset="2"/>
                <a:sym typeface="MT Extra"/>
              </a:rPr>
              <a:t>+</a:t>
            </a:r>
            <a:r>
              <a:rPr lang="en-US" altLang="zh-TW" spc="-20" dirty="0">
                <a:sym typeface="MT Extra"/>
              </a:rPr>
              <a:t> </a:t>
            </a:r>
            <a:r>
              <a:rPr lang="en-US" altLang="zh-TW" i="1" spc="-20" dirty="0"/>
              <a:t>b</a:t>
            </a:r>
            <a:r>
              <a:rPr lang="en-US" altLang="zh-TW" i="1" spc="-20" baseline="-25000" dirty="0"/>
              <a:t>n</a:t>
            </a:r>
            <a:r>
              <a:rPr lang="en-US" altLang="zh-TW" i="1" spc="-20" dirty="0"/>
              <a:t>b</a:t>
            </a:r>
            <a:r>
              <a:rPr lang="en-US" altLang="zh-TW" spc="-20" baseline="-25000" dirty="0"/>
              <a:t>0</a:t>
            </a:r>
            <a:r>
              <a:rPr lang="en-US" altLang="zh-TW" spc="-20" dirty="0"/>
              <a:t>)</a:t>
            </a:r>
            <a:r>
              <a:rPr lang="en-US" altLang="zh-TW" i="1" spc="-20" dirty="0" err="1"/>
              <a:t>x</a:t>
            </a:r>
            <a:r>
              <a:rPr lang="en-US" altLang="zh-TW" i="1" spc="-20" baseline="30000" dirty="0" err="1"/>
              <a:t>n</a:t>
            </a:r>
            <a:r>
              <a:rPr lang="en-US" altLang="zh-TW" spc="-20" dirty="0"/>
              <a:t> </a:t>
            </a:r>
            <a:r>
              <a:rPr lang="en-US" altLang="zh-TW" spc="-20" dirty="0">
                <a:latin typeface="Symbol" pitchFamily="18" charset="2"/>
              </a:rPr>
              <a:t>+</a:t>
            </a:r>
            <a:r>
              <a:rPr lang="en-US" altLang="zh-TW" spc="-20" dirty="0"/>
              <a:t> </a:t>
            </a:r>
            <a:r>
              <a:rPr lang="en-US" altLang="zh-TW" spc="-20" dirty="0" smtClean="0">
                <a:sym typeface="MT Extra"/>
              </a:rPr>
              <a:t></a:t>
            </a:r>
            <a:endParaRPr lang="en-US" altLang="zh-TW" spc="-20" dirty="0"/>
          </a:p>
          <a:p>
            <a:pPr marL="358775" indent="0">
              <a:spcBef>
                <a:spcPts val="600"/>
              </a:spcBef>
              <a:buNone/>
              <a:defRPr/>
            </a:pP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1</a:t>
            </a:r>
            <a:r>
              <a:rPr lang="en-US" altLang="zh-TW" i="1" dirty="0" smtClean="0"/>
              <a:t>x</a:t>
            </a:r>
            <a:r>
              <a:rPr lang="en-US" altLang="zh-TW" baseline="30000" dirty="0" smtClean="0"/>
              <a:t>0</a:t>
            </a:r>
            <a:r>
              <a:rPr lang="en-US" altLang="zh-TW" dirty="0" smtClean="0"/>
              <a:t> </a:t>
            </a:r>
            <a:r>
              <a:rPr lang="en-US" altLang="zh-TW" dirty="0">
                <a:latin typeface="Symbol" pitchFamily="18" charset="2"/>
              </a:rPr>
              <a:t>+</a:t>
            </a:r>
            <a:r>
              <a:rPr lang="en-US" altLang="zh-TW" dirty="0"/>
              <a:t> </a:t>
            </a:r>
            <a:r>
              <a:rPr lang="en-US" altLang="zh-TW" i="1" dirty="0"/>
              <a:t>b</a:t>
            </a:r>
            <a:r>
              <a:rPr lang="en-US" altLang="zh-TW" baseline="-25000" dirty="0"/>
              <a:t>2</a:t>
            </a:r>
            <a:r>
              <a:rPr lang="en-US" altLang="zh-TW" i="1" dirty="0"/>
              <a:t>x</a:t>
            </a:r>
            <a:r>
              <a:rPr lang="en-US" altLang="zh-TW" baseline="30000" dirty="0"/>
              <a:t>1</a:t>
            </a:r>
            <a:r>
              <a:rPr lang="en-US" altLang="zh-TW" dirty="0"/>
              <a:t> </a:t>
            </a:r>
            <a:r>
              <a:rPr lang="en-US" altLang="zh-TW" dirty="0">
                <a:latin typeface="Symbol" pitchFamily="18" charset="2"/>
              </a:rPr>
              <a:t>+</a:t>
            </a:r>
            <a:r>
              <a:rPr lang="en-US" altLang="zh-TW" dirty="0"/>
              <a:t> </a:t>
            </a:r>
            <a:r>
              <a:rPr lang="en-US" altLang="zh-TW" dirty="0">
                <a:sym typeface="MT Extra"/>
              </a:rPr>
              <a:t> </a:t>
            </a:r>
            <a:r>
              <a:rPr lang="en-US" altLang="zh-TW" dirty="0">
                <a:latin typeface="Symbol" pitchFamily="18" charset="2"/>
                <a:sym typeface="MT Extra"/>
              </a:rPr>
              <a:t>+</a:t>
            </a:r>
            <a:r>
              <a:rPr lang="en-US" altLang="zh-TW" dirty="0">
                <a:sym typeface="MT Extra"/>
              </a:rPr>
              <a:t> </a:t>
            </a:r>
            <a:r>
              <a:rPr lang="en-US" altLang="zh-TW" i="1" dirty="0"/>
              <a:t>b</a:t>
            </a:r>
            <a:r>
              <a:rPr lang="en-US" altLang="zh-TW" i="1" baseline="-25000" dirty="0"/>
              <a:t>n</a:t>
            </a:r>
            <a:r>
              <a:rPr lang="en-US" altLang="zh-TW" baseline="-25000" dirty="0">
                <a:latin typeface="Symbol" pitchFamily="18" charset="2"/>
              </a:rPr>
              <a:t>+</a:t>
            </a:r>
            <a:r>
              <a:rPr lang="en-US" altLang="zh-TW" baseline="-25000" dirty="0"/>
              <a:t>1</a:t>
            </a:r>
            <a:r>
              <a:rPr lang="en-US" altLang="zh-TW" i="1" dirty="0"/>
              <a:t>x</a:t>
            </a:r>
            <a:r>
              <a:rPr lang="en-US" altLang="zh-TW" i="1" baseline="30000" dirty="0"/>
              <a:t>n</a:t>
            </a:r>
            <a:r>
              <a:rPr lang="en-US" altLang="zh-TW" dirty="0"/>
              <a:t> </a:t>
            </a:r>
            <a:r>
              <a:rPr lang="en-US" altLang="zh-TW" dirty="0">
                <a:latin typeface="Symbol" pitchFamily="18" charset="2"/>
              </a:rPr>
              <a:t>+</a:t>
            </a:r>
            <a:r>
              <a:rPr lang="en-US" altLang="zh-TW" dirty="0"/>
              <a:t> </a:t>
            </a:r>
            <a:r>
              <a:rPr lang="en-US" altLang="zh-TW" dirty="0" smtClean="0">
                <a:sym typeface="MT Extra"/>
              </a:rPr>
              <a:t>.</a:t>
            </a:r>
            <a:endParaRPr lang="en-US" altLang="zh-TW" dirty="0"/>
          </a:p>
          <a:p>
            <a:pPr>
              <a:spcBef>
                <a:spcPts val="1800"/>
              </a:spcBef>
              <a:defRPr/>
            </a:pPr>
            <a:r>
              <a:rPr lang="en-US" altLang="zh-TW" i="1" dirty="0"/>
              <a:t>xB</a:t>
            </a:r>
            <a:r>
              <a:rPr lang="en-US" altLang="zh-TW" baseline="30000" dirty="0"/>
              <a:t>2</a:t>
            </a:r>
            <a:r>
              <a:rPr lang="en-US" altLang="zh-TW" dirty="0"/>
              <a:t>(</a:t>
            </a:r>
            <a:r>
              <a:rPr lang="en-US" altLang="zh-TW" i="1" dirty="0"/>
              <a:t>x</a:t>
            </a:r>
            <a:r>
              <a:rPr lang="en-US" altLang="zh-TW" dirty="0"/>
              <a:t>) </a:t>
            </a:r>
            <a:r>
              <a:rPr lang="en-US" altLang="zh-TW" dirty="0">
                <a:latin typeface="Symbol" pitchFamily="18" charset="2"/>
              </a:rPr>
              <a:t>=</a:t>
            </a:r>
            <a:r>
              <a:rPr lang="en-US" altLang="zh-TW" dirty="0"/>
              <a:t> </a:t>
            </a:r>
            <a:r>
              <a:rPr lang="en-US" altLang="zh-TW" i="1" dirty="0"/>
              <a:t>b</a:t>
            </a:r>
            <a:r>
              <a:rPr lang="en-US" altLang="zh-TW" baseline="-25000" dirty="0"/>
              <a:t>1</a:t>
            </a:r>
            <a:r>
              <a:rPr lang="en-US" altLang="zh-TW" i="1" dirty="0"/>
              <a:t>x</a:t>
            </a:r>
            <a:r>
              <a:rPr lang="en-US" altLang="zh-TW" baseline="30000" dirty="0"/>
              <a:t>1</a:t>
            </a:r>
            <a:r>
              <a:rPr lang="en-US" altLang="zh-TW" dirty="0"/>
              <a:t> </a:t>
            </a:r>
            <a:r>
              <a:rPr lang="en-US" altLang="zh-TW" dirty="0">
                <a:latin typeface="Symbol" pitchFamily="18" charset="2"/>
              </a:rPr>
              <a:t>+</a:t>
            </a:r>
            <a:r>
              <a:rPr lang="en-US" altLang="zh-TW" dirty="0"/>
              <a:t> </a:t>
            </a:r>
            <a:r>
              <a:rPr lang="en-US" altLang="zh-TW" dirty="0">
                <a:sym typeface="MT Extra"/>
              </a:rPr>
              <a:t> </a:t>
            </a:r>
            <a:r>
              <a:rPr lang="en-US" altLang="zh-TW" dirty="0">
                <a:latin typeface="Symbol" pitchFamily="18" charset="2"/>
                <a:sym typeface="MT Extra"/>
              </a:rPr>
              <a:t>+</a:t>
            </a:r>
            <a:r>
              <a:rPr lang="en-US" altLang="zh-TW" dirty="0">
                <a:sym typeface="MT Extra"/>
              </a:rPr>
              <a:t> </a:t>
            </a:r>
            <a:r>
              <a:rPr lang="en-US" altLang="zh-TW" i="1" dirty="0" err="1"/>
              <a:t>b</a:t>
            </a:r>
            <a:r>
              <a:rPr lang="en-US" altLang="zh-TW" i="1" baseline="-25000" dirty="0" err="1"/>
              <a:t>n</a:t>
            </a:r>
            <a:r>
              <a:rPr lang="en-US" altLang="zh-TW" i="1" dirty="0" err="1"/>
              <a:t>x</a:t>
            </a:r>
            <a:r>
              <a:rPr lang="en-US" altLang="zh-TW" i="1" baseline="30000" dirty="0" err="1"/>
              <a:t>n</a:t>
            </a:r>
            <a:r>
              <a:rPr lang="en-US" altLang="zh-TW" dirty="0"/>
              <a:t> </a:t>
            </a:r>
            <a:r>
              <a:rPr lang="en-US" altLang="zh-TW" dirty="0">
                <a:latin typeface="Symbol" pitchFamily="18" charset="2"/>
              </a:rPr>
              <a:t>+</a:t>
            </a:r>
            <a:r>
              <a:rPr lang="en-US" altLang="zh-TW" dirty="0"/>
              <a:t> </a:t>
            </a:r>
            <a:r>
              <a:rPr lang="en-US" altLang="zh-TW" dirty="0" smtClean="0">
                <a:sym typeface="MT Extra"/>
              </a:rPr>
              <a:t> </a:t>
            </a:r>
            <a:r>
              <a:rPr lang="en-US" altLang="zh-TW" dirty="0" smtClean="0">
                <a:latin typeface="Symbol" pitchFamily="18" charset="2"/>
                <a:sym typeface="MT Extra"/>
              </a:rPr>
              <a:t>=</a:t>
            </a:r>
            <a:r>
              <a:rPr lang="en-US" altLang="zh-TW" dirty="0" smtClean="0">
                <a:sym typeface="MT Extra"/>
              </a:rPr>
              <a:t> </a:t>
            </a:r>
            <a:r>
              <a:rPr lang="en-US" altLang="zh-TW" i="1" dirty="0"/>
              <a:t>B</a:t>
            </a:r>
            <a:r>
              <a:rPr lang="en-US" altLang="zh-TW" dirty="0"/>
              <a:t>(</a:t>
            </a:r>
            <a:r>
              <a:rPr lang="en-US" altLang="zh-TW" i="1" dirty="0"/>
              <a:t>x</a:t>
            </a:r>
            <a:r>
              <a:rPr lang="en-US" altLang="zh-TW" dirty="0"/>
              <a:t>) </a:t>
            </a:r>
            <a:r>
              <a:rPr lang="en-US" altLang="zh-TW" dirty="0">
                <a:latin typeface="Symbol" pitchFamily="18" charset="2"/>
              </a:rPr>
              <a:t>-</a:t>
            </a:r>
            <a:r>
              <a:rPr lang="en-US" altLang="zh-TW" dirty="0"/>
              <a:t>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0</a:t>
            </a:r>
            <a:r>
              <a:rPr lang="en-US" altLang="zh-TW" i="1" dirty="0"/>
              <a:t>x</a:t>
            </a:r>
            <a:r>
              <a:rPr lang="en-US" altLang="zh-TW" baseline="30000" dirty="0"/>
              <a:t>0</a:t>
            </a:r>
            <a:r>
              <a:rPr lang="en-US" altLang="zh-TW" dirty="0" smtClean="0">
                <a:latin typeface="Symbol" pitchFamily="18" charset="2"/>
                <a:sym typeface="MT Extra"/>
              </a:rPr>
              <a:t> =</a:t>
            </a:r>
            <a:r>
              <a:rPr lang="en-US" altLang="zh-TW" dirty="0" smtClean="0">
                <a:sym typeface="MT Extra"/>
              </a:rPr>
              <a:t> </a:t>
            </a:r>
            <a:r>
              <a:rPr lang="en-US" altLang="zh-TW" i="1" dirty="0"/>
              <a:t>B</a:t>
            </a:r>
            <a:r>
              <a:rPr lang="en-US" altLang="zh-TW" dirty="0"/>
              <a:t>(</a:t>
            </a:r>
            <a:r>
              <a:rPr lang="en-US" altLang="zh-TW" i="1" dirty="0"/>
              <a:t>x</a:t>
            </a:r>
            <a:r>
              <a:rPr lang="en-US" altLang="zh-TW" dirty="0"/>
              <a:t>) </a:t>
            </a:r>
            <a:r>
              <a:rPr lang="en-US" altLang="zh-TW" dirty="0">
                <a:latin typeface="Symbol" pitchFamily="18" charset="2"/>
              </a:rPr>
              <a:t>-</a:t>
            </a:r>
            <a:r>
              <a:rPr lang="en-US" altLang="zh-TW" dirty="0"/>
              <a:t> </a:t>
            </a:r>
            <a:r>
              <a:rPr lang="en-US" altLang="zh-TW" dirty="0" smtClean="0"/>
              <a:t>1</a:t>
            </a:r>
            <a:r>
              <a:rPr lang="en-US" altLang="zh-TW" dirty="0" smtClean="0">
                <a:sym typeface="MT Extra"/>
              </a:rPr>
              <a:t>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2338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5.11.4  Number of Distinct Binary Trees</a:t>
            </a:r>
            <a:endParaRPr lang="zh-TW" altLang="en-US" dirty="0" smtClean="0"/>
          </a:p>
        </p:txBody>
      </p:sp>
      <p:sp>
        <p:nvSpPr>
          <p:cNvPr id="1029" name="內容版面配置區 2"/>
          <p:cNvSpPr>
            <a:spLocks noGrp="1"/>
          </p:cNvSpPr>
          <p:nvPr>
            <p:ph sz="half" idx="1"/>
          </p:nvPr>
        </p:nvSpPr>
        <p:spPr>
          <a:xfrm>
            <a:off x="250825" y="1268412"/>
            <a:ext cx="8640763" cy="2160587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TW" dirty="0" smtClean="0"/>
              <a:t>Hence </a:t>
            </a:r>
            <a:r>
              <a:rPr lang="en-US" altLang="zh-TW" i="1" dirty="0" smtClean="0"/>
              <a:t>xB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) </a:t>
            </a:r>
            <a:r>
              <a:rPr lang="en-US" altLang="zh-TW" dirty="0" smtClean="0">
                <a:latin typeface="Symbol" pitchFamily="18" charset="2"/>
              </a:rPr>
              <a:t>-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B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)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1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0.</a:t>
            </a:r>
          </a:p>
          <a:p>
            <a:pPr>
              <a:spcBef>
                <a:spcPts val="1800"/>
              </a:spcBef>
            </a:pPr>
            <a:r>
              <a:rPr lang="en-US" altLang="zh-TW" dirty="0" smtClean="0"/>
              <a:t>Using the formula to solve quadratics, we get</a:t>
            </a:r>
          </a:p>
          <a:p>
            <a:pPr marL="0" indent="0">
              <a:spcBef>
                <a:spcPts val="3900"/>
              </a:spcBef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                     </a:t>
            </a:r>
            <a:r>
              <a:rPr lang="en-US" altLang="zh-TW" i="1" dirty="0"/>
              <a:t>B</a:t>
            </a:r>
            <a:r>
              <a:rPr lang="en-US" altLang="zh-TW" dirty="0"/>
              <a:t>(</a:t>
            </a:r>
            <a:r>
              <a:rPr lang="en-US" altLang="zh-TW" i="1" dirty="0"/>
              <a:t>x</a:t>
            </a:r>
            <a:r>
              <a:rPr lang="en-US" altLang="zh-TW" dirty="0"/>
              <a:t>)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5.11.4  Number of Distinct Binary Trees</a:t>
            </a:r>
            <a:endParaRPr lang="zh-TW" altLang="en-US" dirty="0" smtClean="0"/>
          </a:p>
        </p:txBody>
      </p:sp>
      <p:sp>
        <p:nvSpPr>
          <p:cNvPr id="1029" name="內容版面配置區 2"/>
          <p:cNvSpPr>
            <a:spLocks noGrp="1"/>
          </p:cNvSpPr>
          <p:nvPr>
            <p:ph sz="half" idx="1"/>
          </p:nvPr>
        </p:nvSpPr>
        <p:spPr>
          <a:xfrm>
            <a:off x="250825" y="1268412"/>
            <a:ext cx="8640763" cy="2160587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TW" dirty="0" smtClean="0"/>
              <a:t>Hence </a:t>
            </a:r>
            <a:r>
              <a:rPr lang="en-US" altLang="zh-TW" i="1" dirty="0" smtClean="0"/>
              <a:t>xB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) </a:t>
            </a:r>
            <a:r>
              <a:rPr lang="en-US" altLang="zh-TW" dirty="0" smtClean="0">
                <a:latin typeface="Symbol" pitchFamily="18" charset="2"/>
              </a:rPr>
              <a:t>-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B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)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1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0.</a:t>
            </a:r>
          </a:p>
          <a:p>
            <a:pPr>
              <a:spcBef>
                <a:spcPts val="1800"/>
              </a:spcBef>
            </a:pPr>
            <a:r>
              <a:rPr lang="en-US" altLang="zh-TW" dirty="0" smtClean="0"/>
              <a:t>Using the formula to solve quadratics, we get</a:t>
            </a:r>
          </a:p>
          <a:p>
            <a:pPr marL="0" indent="0">
              <a:spcBef>
                <a:spcPts val="3900"/>
              </a:spcBef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                     </a:t>
            </a:r>
            <a:r>
              <a:rPr lang="en-US" altLang="zh-TW" i="1" dirty="0"/>
              <a:t>B</a:t>
            </a:r>
            <a:r>
              <a:rPr lang="en-US" altLang="zh-TW" dirty="0"/>
              <a:t>(</a:t>
            </a:r>
            <a:r>
              <a:rPr lang="en-US" altLang="zh-TW" i="1" dirty="0"/>
              <a:t>x</a:t>
            </a:r>
            <a:r>
              <a:rPr lang="en-US" altLang="zh-TW" dirty="0"/>
              <a:t>)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</a:t>
            </a:r>
            <a:endParaRPr lang="zh-TW" altLang="en-US" dirty="0" smtClean="0"/>
          </a:p>
        </p:txBody>
      </p:sp>
      <p:sp>
        <p:nvSpPr>
          <p:cNvPr id="1030" name="內容版面配置區 4"/>
          <p:cNvSpPr>
            <a:spLocks noGrp="1"/>
          </p:cNvSpPr>
          <p:nvPr>
            <p:ph sz="half" idx="2"/>
          </p:nvPr>
        </p:nvSpPr>
        <p:spPr>
          <a:xfrm>
            <a:off x="250825" y="3429000"/>
            <a:ext cx="8640763" cy="866775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TW" sz="2400" dirty="0" smtClean="0"/>
              <a:t>Note that </a:t>
            </a:r>
            <a:r>
              <a:rPr lang="en-US" altLang="zh-TW" sz="2400" i="1" dirty="0" smtClean="0"/>
              <a:t>B</a:t>
            </a:r>
            <a:r>
              <a:rPr lang="en-US" altLang="zh-TW" sz="2400" dirty="0" smtClean="0"/>
              <a:t>(0) </a:t>
            </a:r>
            <a:r>
              <a:rPr lang="en-US" altLang="zh-TW" sz="2400" dirty="0" smtClean="0">
                <a:latin typeface="Symbol" pitchFamily="18" charset="2"/>
              </a:rPr>
              <a:t>=</a:t>
            </a:r>
            <a:r>
              <a:rPr lang="en-US" altLang="zh-TW" sz="2400" dirty="0" smtClean="0"/>
              <a:t> </a:t>
            </a:r>
            <a:r>
              <a:rPr lang="en-US" altLang="zh-TW" sz="2400" i="1" dirty="0" smtClean="0"/>
              <a:t>b</a:t>
            </a:r>
            <a:r>
              <a:rPr lang="en-US" altLang="zh-TW" sz="2400" baseline="-25000" dirty="0" smtClean="0"/>
              <a:t>0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latin typeface="Symbol" pitchFamily="18" charset="2"/>
              </a:rPr>
              <a:t>=</a:t>
            </a:r>
            <a:r>
              <a:rPr lang="en-US" altLang="zh-TW" sz="2400" dirty="0" smtClean="0"/>
              <a:t> 1. We choose the minus sign in this formula because the choice of plus sign leads to a division by zero. Hence</a:t>
            </a:r>
            <a:endParaRPr lang="zh-TW" altLang="en-US" sz="2400" dirty="0" smtClean="0"/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903619"/>
              </p:ext>
            </p:extLst>
          </p:nvPr>
        </p:nvGraphicFramePr>
        <p:xfrm>
          <a:off x="3525086" y="2489200"/>
          <a:ext cx="1525588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" name="方程式" r:id="rId3" imgW="749160" imgH="431640" progId="Equation.3">
                  <p:embed/>
                </p:oleObj>
              </mc:Choice>
              <mc:Fallback>
                <p:oleObj name="方程式" r:id="rId3" imgW="749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5086" y="2489200"/>
                        <a:ext cx="1525588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8"/>
          <p:cNvGraphicFramePr>
            <a:graphicFrameLocks noChangeAspect="1"/>
          </p:cNvGraphicFramePr>
          <p:nvPr/>
        </p:nvGraphicFramePr>
        <p:xfrm>
          <a:off x="2124075" y="4581525"/>
          <a:ext cx="496252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" name="方程式" r:id="rId5" imgW="2438280" imgH="431640" progId="Equation.3">
                  <p:embed/>
                </p:oleObj>
              </mc:Choice>
              <mc:Fallback>
                <p:oleObj name="方程式" r:id="rId5" imgW="2438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581525"/>
                        <a:ext cx="4962525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517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Binomial Theorem</a:t>
            </a:r>
            <a:endParaRPr lang="zh-TW" altLang="en-US" smtClean="0"/>
          </a:p>
        </p:txBody>
      </p:sp>
      <p:graphicFrame>
        <p:nvGraphicFramePr>
          <p:cNvPr id="3074" name="內容版面配置區 10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36519985"/>
              </p:ext>
            </p:extLst>
          </p:nvPr>
        </p:nvGraphicFramePr>
        <p:xfrm>
          <a:off x="684213" y="2728913"/>
          <a:ext cx="4606925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1" name="方程式" r:id="rId3" imgW="2311200" imgH="939600" progId="Equation.3">
                  <p:embed/>
                </p:oleObj>
              </mc:Choice>
              <mc:Fallback>
                <p:oleObj name="方程式" r:id="rId3" imgW="231120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728913"/>
                        <a:ext cx="4606925" cy="187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內容版面配置區 11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62762552"/>
              </p:ext>
            </p:extLst>
          </p:nvPr>
        </p:nvGraphicFramePr>
        <p:xfrm>
          <a:off x="683514" y="1556766"/>
          <a:ext cx="620395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2" name="方程式" r:id="rId5" imgW="3149280" imgH="457200" progId="Equation.3">
                  <p:embed/>
                </p:oleObj>
              </mc:Choice>
              <mc:Fallback>
                <p:oleObj name="方程式" r:id="rId5" imgW="31492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14" y="1556766"/>
                        <a:ext cx="6203950" cy="896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395288" y="5445252"/>
            <a:ext cx="1872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(1 </a:t>
            </a:r>
            <a:r>
              <a:rPr lang="en-US" altLang="zh-TW" sz="2400" dirty="0" smtClean="0">
                <a:latin typeface="Symbol" pitchFamily="18" charset="2"/>
                <a:cs typeface="Times New Roman" pitchFamily="18" charset="0"/>
              </a:rPr>
              <a:t>-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4</a:t>
            </a:r>
            <a:r>
              <a:rPr lang="en-US" altLang="zh-TW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2400" baseline="38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400" b="1" baseline="380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aseline="38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400" dirty="0" smtClean="0">
                <a:latin typeface="Symbol" pitchFamily="18" charset="2"/>
                <a:cs typeface="Times New Roman" pitchFamily="18" charset="0"/>
              </a:rPr>
              <a:t>=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591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Binomial Theorem</a:t>
            </a:r>
            <a:endParaRPr lang="zh-TW" altLang="en-US" smtClean="0"/>
          </a:p>
        </p:txBody>
      </p:sp>
      <p:graphicFrame>
        <p:nvGraphicFramePr>
          <p:cNvPr id="3074" name="內容版面配置區 10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96252957"/>
              </p:ext>
            </p:extLst>
          </p:nvPr>
        </p:nvGraphicFramePr>
        <p:xfrm>
          <a:off x="684213" y="2728913"/>
          <a:ext cx="4606925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7" name="方程式" r:id="rId3" imgW="2311200" imgH="939600" progId="Equation.3">
                  <p:embed/>
                </p:oleObj>
              </mc:Choice>
              <mc:Fallback>
                <p:oleObj name="方程式" r:id="rId3" imgW="231120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728913"/>
                        <a:ext cx="4606925" cy="187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內容版面配置區 11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1410725"/>
              </p:ext>
            </p:extLst>
          </p:nvPr>
        </p:nvGraphicFramePr>
        <p:xfrm>
          <a:off x="683514" y="1556766"/>
          <a:ext cx="620395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8" name="方程式" r:id="rId5" imgW="3149280" imgH="457200" progId="Equation.3">
                  <p:embed/>
                </p:oleObj>
              </mc:Choice>
              <mc:Fallback>
                <p:oleObj name="方程式" r:id="rId5" imgW="31492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14" y="1556766"/>
                        <a:ext cx="6203950" cy="896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570198"/>
              </p:ext>
            </p:extLst>
          </p:nvPr>
        </p:nvGraphicFramePr>
        <p:xfrm>
          <a:off x="1979676" y="5277171"/>
          <a:ext cx="6278563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9" name="方程式" r:id="rId7" imgW="3187440" imgH="457200" progId="Equation.3">
                  <p:embed/>
                </p:oleObj>
              </mc:Choice>
              <mc:Fallback>
                <p:oleObj name="方程式" r:id="rId7" imgW="31874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76" y="5277171"/>
                        <a:ext cx="6278563" cy="896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395288" y="5445252"/>
            <a:ext cx="1872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(1 </a:t>
            </a:r>
            <a:r>
              <a:rPr lang="en-US" altLang="zh-TW" sz="2400" dirty="0" smtClean="0">
                <a:latin typeface="Symbol" pitchFamily="18" charset="2"/>
                <a:cs typeface="Times New Roman" pitchFamily="18" charset="0"/>
              </a:rPr>
              <a:t>-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4</a:t>
            </a:r>
            <a:r>
              <a:rPr lang="en-US" altLang="zh-TW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2400" baseline="38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400" b="1" baseline="380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aseline="38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400" dirty="0" smtClean="0">
                <a:latin typeface="Symbol" pitchFamily="18" charset="2"/>
                <a:cs typeface="Times New Roman" pitchFamily="18" charset="0"/>
              </a:rPr>
              <a:t>=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47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5.11 </a:t>
            </a:r>
            <a:r>
              <a:rPr lang="en-US" altLang="zh-TW" dirty="0" smtClean="0"/>
              <a:t> Counting Binary Trees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95478" y="1412747"/>
            <a:ext cx="8353044" cy="4895977"/>
          </a:xfrm>
        </p:spPr>
        <p:txBody>
          <a:bodyPr rIns="0"/>
          <a:lstStyle/>
          <a:p>
            <a:pPr marL="0" indent="0">
              <a:buFont typeface="Arial" charset="0"/>
              <a:buNone/>
              <a:defRPr/>
            </a:pPr>
            <a:r>
              <a:rPr lang="en-US" altLang="zh-TW" dirty="0" smtClean="0"/>
              <a:t>As a conclusion to our chapter on trees, we consider three disparate problems that amazingly have the same solution. We wish to determine</a:t>
            </a:r>
          </a:p>
          <a:p>
            <a:pPr>
              <a:defRPr/>
            </a:pPr>
            <a:r>
              <a:rPr lang="en-US" altLang="zh-TW" dirty="0" smtClean="0"/>
              <a:t>the number of distinct binary trees having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nodes,</a:t>
            </a:r>
          </a:p>
          <a:p>
            <a:pPr>
              <a:defRPr/>
            </a:pPr>
            <a:r>
              <a:rPr lang="en-US" altLang="zh-TW" dirty="0" smtClean="0"/>
              <a:t>the number of distinct permutations of the numbers from 1 through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obtainable by a stack, and</a:t>
            </a:r>
          </a:p>
          <a:p>
            <a:pPr>
              <a:defRPr/>
            </a:pPr>
            <a:r>
              <a:rPr lang="en-US" altLang="zh-TW" dirty="0" smtClean="0"/>
              <a:t>the number of distinct ways of multiplying </a:t>
            </a:r>
            <a:r>
              <a:rPr lang="en-US" altLang="zh-TW" i="1" spc="300" dirty="0" smtClean="0"/>
              <a:t>n</a:t>
            </a:r>
            <a:r>
              <a:rPr lang="en-US" altLang="zh-TW" spc="300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1 matrices.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內容版面配置區 14"/>
          <p:cNvSpPr>
            <a:spLocks noGrp="1"/>
          </p:cNvSpPr>
          <p:nvPr>
            <p:ph sz="half" idx="11"/>
          </p:nvPr>
        </p:nvSpPr>
        <p:spPr>
          <a:xfrm>
            <a:off x="250825" y="4724400"/>
            <a:ext cx="8783638" cy="431800"/>
          </a:xfrm>
        </p:spPr>
        <p:txBody>
          <a:bodyPr/>
          <a:lstStyle/>
          <a:p>
            <a:r>
              <a:rPr lang="en-US" altLang="zh-TW" dirty="0" smtClean="0"/>
              <a:t>Comparing this equation and the equation </a:t>
            </a:r>
            <a:r>
              <a:rPr lang="en-US" altLang="zh-TW" i="1" dirty="0" smtClean="0"/>
              <a:t>B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)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0</a:t>
            </a:r>
            <a:r>
              <a:rPr lang="en-US" altLang="zh-TW" i="1" dirty="0" smtClean="0"/>
              <a:t>x</a:t>
            </a:r>
            <a:r>
              <a:rPr lang="en-US" altLang="zh-TW" baseline="30000" dirty="0" smtClean="0"/>
              <a:t>0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1</a:t>
            </a:r>
            <a:r>
              <a:rPr lang="en-US" altLang="zh-TW" i="1" dirty="0" smtClean="0"/>
              <a:t>x</a:t>
            </a:r>
            <a:r>
              <a:rPr lang="en-US" altLang="zh-TW" baseline="30000" dirty="0" smtClean="0"/>
              <a:t>1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MT Extra" pitchFamily="18" charset="2"/>
              </a:rPr>
              <a:t> </a:t>
            </a:r>
            <a:r>
              <a:rPr lang="en-US" altLang="zh-TW" dirty="0" smtClean="0">
                <a:latin typeface="Symbol" pitchFamily="18" charset="2"/>
                <a:sym typeface="MT Extra" pitchFamily="18" charset="2"/>
              </a:rPr>
              <a:t>+</a:t>
            </a:r>
            <a:r>
              <a:rPr lang="en-US" altLang="zh-TW" dirty="0" smtClean="0">
                <a:sym typeface="MT Extra" pitchFamily="18" charset="2"/>
              </a:rPr>
              <a:t> </a:t>
            </a:r>
            <a:r>
              <a:rPr lang="en-US" altLang="zh-TW" i="1" dirty="0" err="1" smtClean="0"/>
              <a:t>b</a:t>
            </a:r>
            <a:r>
              <a:rPr lang="en-US" altLang="zh-TW" i="1" baseline="-25000" dirty="0" err="1" smtClean="0"/>
              <a:t>n</a:t>
            </a:r>
            <a:r>
              <a:rPr lang="en-US" altLang="zh-TW" i="1" dirty="0" err="1" smtClean="0"/>
              <a:t>x</a:t>
            </a:r>
            <a:r>
              <a:rPr lang="en-US" altLang="zh-TW" i="1" baseline="30000" dirty="0" err="1" smtClean="0"/>
              <a:t>n</a:t>
            </a:r>
            <a:r>
              <a:rPr lang="en-US" altLang="zh-TW" dirty="0" smtClean="0">
                <a:sym typeface="MT Extra" pitchFamily="18" charset="2"/>
              </a:rPr>
              <a:t>, we see that</a:t>
            </a:r>
            <a:endParaRPr lang="zh-TW" altLang="en-US" dirty="0" smtClean="0"/>
          </a:p>
        </p:txBody>
      </p:sp>
      <p:graphicFrame>
        <p:nvGraphicFramePr>
          <p:cNvPr id="2050" name="內容版面配置區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488954"/>
              </p:ext>
            </p:extLst>
          </p:nvPr>
        </p:nvGraphicFramePr>
        <p:xfrm>
          <a:off x="395288" y="548640"/>
          <a:ext cx="727551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0" name="方程式" r:id="rId3" imgW="3924000" imgH="457200" progId="Equation.3">
                  <p:embed/>
                </p:oleObj>
              </mc:Choice>
              <mc:Fallback>
                <p:oleObj name="方程式" r:id="rId3" imgW="3924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48640"/>
                        <a:ext cx="7275513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1"/>
          <p:cNvGraphicFramePr>
            <a:graphicFrameLocks noChangeAspect="1"/>
          </p:cNvGraphicFramePr>
          <p:nvPr/>
        </p:nvGraphicFramePr>
        <p:xfrm>
          <a:off x="382588" y="1766888"/>
          <a:ext cx="8239125" cy="281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1" name="方程式" r:id="rId5" imgW="4444920" imgH="1523880" progId="Equation.3">
                  <p:embed/>
                </p:oleObj>
              </mc:Choice>
              <mc:Fallback>
                <p:oleObj name="方程式" r:id="rId5" imgW="4444920" imgH="1523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8" y="1766888"/>
                        <a:ext cx="8239125" cy="2814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755928"/>
              </p:ext>
            </p:extLst>
          </p:nvPr>
        </p:nvGraphicFramePr>
        <p:xfrm>
          <a:off x="971550" y="5445252"/>
          <a:ext cx="2557463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2" name="方程式" r:id="rId7" imgW="1358640" imgH="457200" progId="Equation.3">
                  <p:embed/>
                </p:oleObj>
              </mc:Choice>
              <mc:Fallback>
                <p:oleObj name="方程式" r:id="rId7" imgW="13586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445252"/>
                        <a:ext cx="2557463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518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內容版面配置區 10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655087830"/>
              </p:ext>
            </p:extLst>
          </p:nvPr>
        </p:nvGraphicFramePr>
        <p:xfrm>
          <a:off x="539496" y="260604"/>
          <a:ext cx="7478713" cy="604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方程式" r:id="rId3" imgW="3454200" imgH="2793960" progId="Equation.3">
                  <p:embed/>
                </p:oleObj>
              </mc:Choice>
              <mc:Fallback>
                <p:oleObj name="方程式" r:id="rId3" imgW="3454200" imgH="2793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496" y="260604"/>
                        <a:ext cx="7478713" cy="60483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4615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內容版面配置區 10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766891487"/>
              </p:ext>
            </p:extLst>
          </p:nvPr>
        </p:nvGraphicFramePr>
        <p:xfrm>
          <a:off x="2267712" y="1844802"/>
          <a:ext cx="4606925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" name="方程式" r:id="rId3" imgW="2311200" imgH="939600" progId="Equation.3">
                  <p:embed/>
                </p:oleObj>
              </mc:Choice>
              <mc:Fallback>
                <p:oleObj name="方程式" r:id="rId3" imgW="231120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12" y="1844802"/>
                        <a:ext cx="4606925" cy="187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7944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811409"/>
              </p:ext>
            </p:extLst>
          </p:nvPr>
        </p:nvGraphicFramePr>
        <p:xfrm>
          <a:off x="2123694" y="836676"/>
          <a:ext cx="4883050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8" name="方程式" r:id="rId3" imgW="2298600" imgH="2374560" progId="Equation.3">
                  <p:embed/>
                </p:oleObj>
              </mc:Choice>
              <mc:Fallback>
                <p:oleObj name="方程式" r:id="rId3" imgW="2298600" imgH="237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694" y="836676"/>
                        <a:ext cx="4883050" cy="5040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347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251461"/>
              </p:ext>
            </p:extLst>
          </p:nvPr>
        </p:nvGraphicFramePr>
        <p:xfrm>
          <a:off x="1691640" y="836676"/>
          <a:ext cx="5624745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" name="方程式" r:id="rId3" imgW="2565360" imgH="2298600" progId="Equation.3">
                  <p:embed/>
                </p:oleObj>
              </mc:Choice>
              <mc:Fallback>
                <p:oleObj name="方程式" r:id="rId3" imgW="2565360" imgH="229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1640" y="836676"/>
                        <a:ext cx="5624745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0227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5.11.1  </a:t>
            </a:r>
            <a:r>
              <a:rPr lang="en-US" altLang="zh-TW" dirty="0"/>
              <a:t>Distinct </a:t>
            </a:r>
            <a:r>
              <a:rPr lang="en-US" altLang="zh-TW" dirty="0" smtClean="0"/>
              <a:t>Binary Trees</a:t>
            </a:r>
            <a:endParaRPr lang="zh-TW" altLang="en-US" dirty="0" smtClean="0"/>
          </a:p>
        </p:txBody>
      </p:sp>
      <p:sp>
        <p:nvSpPr>
          <p:cNvPr id="6147" name="內容版面配置區 4"/>
          <p:cNvSpPr>
            <a:spLocks noGrp="1"/>
          </p:cNvSpPr>
          <p:nvPr>
            <p:ph sz="half" idx="2"/>
          </p:nvPr>
        </p:nvSpPr>
        <p:spPr>
          <a:xfrm>
            <a:off x="1835150" y="4437063"/>
            <a:ext cx="5616575" cy="431800"/>
          </a:xfrm>
        </p:spPr>
        <p:txBody>
          <a:bodyPr/>
          <a:lstStyle/>
          <a:p>
            <a:r>
              <a:rPr lang="en-US" altLang="zh-TW" b="1" u="sng" smtClean="0">
                <a:cs typeface="Times New Roman" pitchFamily="18" charset="0"/>
              </a:rPr>
              <a:t>Figure 5.45:</a:t>
            </a:r>
            <a:r>
              <a:rPr lang="en-US" altLang="zh-TW" u="sng" smtClean="0">
                <a:cs typeface="Times New Roman" pitchFamily="18" charset="0"/>
              </a:rPr>
              <a:t> distinct binary trees with </a:t>
            </a:r>
            <a:r>
              <a:rPr lang="en-US" altLang="zh-TW" i="1" u="sng" smtClean="0">
                <a:cs typeface="Times New Roman" pitchFamily="18" charset="0"/>
              </a:rPr>
              <a:t>n</a:t>
            </a:r>
            <a:r>
              <a:rPr lang="en-US" altLang="zh-TW" u="sng" smtClean="0">
                <a:cs typeface="Times New Roman" pitchFamily="18" charset="0"/>
              </a:rPr>
              <a:t> </a:t>
            </a:r>
            <a:r>
              <a:rPr lang="en-US" altLang="zh-TW" u="sng" smtClean="0">
                <a:latin typeface="Symbol" pitchFamily="18" charset="2"/>
                <a:cs typeface="Times New Roman" pitchFamily="18" charset="0"/>
              </a:rPr>
              <a:t>=</a:t>
            </a:r>
            <a:r>
              <a:rPr lang="en-US" altLang="zh-TW" u="sng" smtClean="0">
                <a:cs typeface="Times New Roman" pitchFamily="18" charset="0"/>
              </a:rPr>
              <a:t> 2 (p.259)</a:t>
            </a:r>
            <a:endParaRPr lang="zh-TW" altLang="en-US" u="sng" smtClean="0">
              <a:cs typeface="Times New Roman" pitchFamily="18" charset="0"/>
            </a:endParaRPr>
          </a:p>
        </p:txBody>
      </p:sp>
      <p:cxnSp>
        <p:nvCxnSpPr>
          <p:cNvPr id="7" name="直線接點 6"/>
          <p:cNvCxnSpPr/>
          <p:nvPr/>
        </p:nvCxnSpPr>
        <p:spPr>
          <a:xfrm rot="16200000" flipH="1">
            <a:off x="5433220" y="3142456"/>
            <a:ext cx="862012" cy="428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5429250" y="2708275"/>
            <a:ext cx="431800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861050" y="3570288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56" name="直線接點 55"/>
          <p:cNvCxnSpPr/>
          <p:nvPr/>
        </p:nvCxnSpPr>
        <p:spPr>
          <a:xfrm rot="5400000">
            <a:off x="2842419" y="3140869"/>
            <a:ext cx="865188" cy="43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橢圓 57"/>
          <p:cNvSpPr/>
          <p:nvPr/>
        </p:nvSpPr>
        <p:spPr>
          <a:xfrm>
            <a:off x="3275013" y="2708275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橢圓 58"/>
          <p:cNvSpPr/>
          <p:nvPr/>
        </p:nvSpPr>
        <p:spPr>
          <a:xfrm>
            <a:off x="2841625" y="3571875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5.11.1 </a:t>
            </a:r>
            <a:r>
              <a:rPr lang="en-US" altLang="zh-TW" dirty="0" smtClean="0"/>
              <a:t> Distinct Binary Trees</a:t>
            </a:r>
            <a:endParaRPr lang="zh-TW" altLang="en-US" dirty="0" smtClean="0"/>
          </a:p>
        </p:txBody>
      </p:sp>
      <p:sp>
        <p:nvSpPr>
          <p:cNvPr id="7171" name="內容版面配置區 4"/>
          <p:cNvSpPr>
            <a:spLocks noGrp="1"/>
          </p:cNvSpPr>
          <p:nvPr>
            <p:ph sz="half" idx="2"/>
          </p:nvPr>
        </p:nvSpPr>
        <p:spPr>
          <a:xfrm>
            <a:off x="1692275" y="5300663"/>
            <a:ext cx="5472113" cy="431800"/>
          </a:xfrm>
        </p:spPr>
        <p:txBody>
          <a:bodyPr/>
          <a:lstStyle/>
          <a:p>
            <a:r>
              <a:rPr lang="en-US" altLang="zh-TW" b="1" u="sng" smtClean="0">
                <a:cs typeface="Times New Roman" pitchFamily="18" charset="0"/>
              </a:rPr>
              <a:t>Figure 5.46:</a:t>
            </a:r>
            <a:r>
              <a:rPr lang="en-US" altLang="zh-TW" u="sng" smtClean="0">
                <a:cs typeface="Times New Roman" pitchFamily="18" charset="0"/>
              </a:rPr>
              <a:t> distinct binary trees with </a:t>
            </a:r>
            <a:r>
              <a:rPr lang="en-US" altLang="zh-TW" i="1" u="sng" smtClean="0">
                <a:cs typeface="Times New Roman" pitchFamily="18" charset="0"/>
              </a:rPr>
              <a:t>n</a:t>
            </a:r>
            <a:r>
              <a:rPr lang="en-US" altLang="zh-TW" u="sng" smtClean="0">
                <a:cs typeface="Times New Roman" pitchFamily="18" charset="0"/>
              </a:rPr>
              <a:t> </a:t>
            </a:r>
            <a:r>
              <a:rPr lang="en-US" altLang="zh-TW" u="sng" smtClean="0">
                <a:latin typeface="Symbol" pitchFamily="18" charset="2"/>
                <a:cs typeface="Times New Roman" pitchFamily="18" charset="0"/>
              </a:rPr>
              <a:t>=</a:t>
            </a:r>
            <a:r>
              <a:rPr lang="en-US" altLang="zh-TW" u="sng" smtClean="0">
                <a:cs typeface="Times New Roman" pitchFamily="18" charset="0"/>
              </a:rPr>
              <a:t> 3 (p.260)</a:t>
            </a:r>
            <a:endParaRPr lang="zh-TW" altLang="en-US" u="sng" smtClean="0">
              <a:cs typeface="Times New Roman" pitchFamily="18" charset="0"/>
            </a:endParaRPr>
          </a:p>
        </p:txBody>
      </p:sp>
      <p:cxnSp>
        <p:nvCxnSpPr>
          <p:cNvPr id="6" name="直線接點 5"/>
          <p:cNvCxnSpPr/>
          <p:nvPr/>
        </p:nvCxnSpPr>
        <p:spPr>
          <a:xfrm rot="16200000" flipH="1">
            <a:off x="971550" y="4005263"/>
            <a:ext cx="863600" cy="43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rot="16200000" flipH="1">
            <a:off x="542131" y="3144044"/>
            <a:ext cx="862013" cy="428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1408113" y="4435475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538163" y="2709863"/>
            <a:ext cx="431800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969963" y="3571875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 rot="5400000">
            <a:off x="2411413" y="4005263"/>
            <a:ext cx="863600" cy="43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rot="16200000" flipH="1">
            <a:off x="2410619" y="3140869"/>
            <a:ext cx="865188" cy="43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2409825" y="4435475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2409825" y="2706688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2843213" y="3571875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3" name="直線接點 22"/>
          <p:cNvCxnSpPr/>
          <p:nvPr/>
        </p:nvCxnSpPr>
        <p:spPr>
          <a:xfrm rot="16200000" flipH="1">
            <a:off x="4284663" y="3135313"/>
            <a:ext cx="863600" cy="43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rot="5400000">
            <a:off x="3852069" y="3144044"/>
            <a:ext cx="865188" cy="43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4705350" y="3570288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4284663" y="2709863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3851275" y="3573463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50" name="直線接點 49"/>
          <p:cNvCxnSpPr/>
          <p:nvPr/>
        </p:nvCxnSpPr>
        <p:spPr>
          <a:xfrm rot="16200000" flipH="1">
            <a:off x="5724398" y="4005897"/>
            <a:ext cx="863600" cy="43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rot="5400000">
            <a:off x="5723604" y="3141504"/>
            <a:ext cx="865187" cy="43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橢圓 51"/>
          <p:cNvSpPr/>
          <p:nvPr/>
        </p:nvSpPr>
        <p:spPr>
          <a:xfrm>
            <a:off x="6145085" y="4440872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橢圓 52"/>
          <p:cNvSpPr/>
          <p:nvPr/>
        </p:nvSpPr>
        <p:spPr>
          <a:xfrm>
            <a:off x="6156198" y="2708910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橢圓 53"/>
          <p:cNvSpPr/>
          <p:nvPr/>
        </p:nvSpPr>
        <p:spPr>
          <a:xfrm>
            <a:off x="5722810" y="3572510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55" name="直線接點 54"/>
          <p:cNvCxnSpPr/>
          <p:nvPr/>
        </p:nvCxnSpPr>
        <p:spPr>
          <a:xfrm rot="5400000">
            <a:off x="7159626" y="4014787"/>
            <a:ext cx="874712" cy="4302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rot="5400000">
            <a:off x="7595394" y="3144044"/>
            <a:ext cx="865188" cy="43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橢圓 56"/>
          <p:cNvSpPr/>
          <p:nvPr/>
        </p:nvSpPr>
        <p:spPr>
          <a:xfrm>
            <a:off x="7164388" y="4440238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橢圓 57"/>
          <p:cNvSpPr/>
          <p:nvPr/>
        </p:nvSpPr>
        <p:spPr>
          <a:xfrm>
            <a:off x="8027988" y="2711450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橢圓 58"/>
          <p:cNvSpPr/>
          <p:nvPr/>
        </p:nvSpPr>
        <p:spPr>
          <a:xfrm>
            <a:off x="7594600" y="3575050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5.11.1  Distinct Binary Trees</a:t>
            </a:r>
            <a:endParaRPr lang="zh-TW" altLang="en-US" dirty="0" smtClean="0"/>
          </a:p>
        </p:txBody>
      </p:sp>
      <p:sp>
        <p:nvSpPr>
          <p:cNvPr id="14339" name="內容版面配置區 2"/>
          <p:cNvSpPr>
            <a:spLocks noGrp="1"/>
          </p:cNvSpPr>
          <p:nvPr>
            <p:ph idx="1"/>
          </p:nvPr>
        </p:nvSpPr>
        <p:spPr>
          <a:xfrm>
            <a:off x="250825" y="1412875"/>
            <a:ext cx="8639175" cy="2016125"/>
          </a:xfrm>
        </p:spPr>
        <p:txBody>
          <a:bodyPr/>
          <a:lstStyle/>
          <a:p>
            <a:pPr marL="360000" indent="-360000">
              <a:spcBef>
                <a:spcPts val="1800"/>
              </a:spcBef>
              <a:defRPr/>
            </a:pPr>
            <a:r>
              <a:rPr lang="en-US" altLang="zh-TW" dirty="0" smtClean="0">
                <a:sym typeface="MT Extra" pitchFamily="18" charset="2"/>
              </a:rPr>
              <a:t>Now </a:t>
            </a:r>
            <a:r>
              <a:rPr lang="en-US" altLang="zh-TW" dirty="0" smtClean="0">
                <a:sym typeface="MT Extra" pitchFamily="18" charset="2"/>
              </a:rPr>
              <a:t>let </a:t>
            </a:r>
            <a:r>
              <a:rPr lang="en-US" altLang="zh-TW" i="1" dirty="0" err="1" smtClean="0"/>
              <a:t>b</a:t>
            </a:r>
            <a:r>
              <a:rPr lang="en-US" altLang="zh-TW" i="1" baseline="-25000" dirty="0" err="1" smtClean="0"/>
              <a:t>n</a:t>
            </a:r>
            <a:r>
              <a:rPr lang="en-US" altLang="zh-TW" dirty="0" smtClean="0">
                <a:sym typeface="MT Extra" pitchFamily="18" charset="2"/>
              </a:rPr>
              <a:t> be the </a:t>
            </a:r>
            <a:r>
              <a:rPr lang="en-US" altLang="zh-TW" dirty="0" smtClean="0"/>
              <a:t>number of distinct binary trees with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nodes. Then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1,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2, and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3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5.</a:t>
            </a:r>
          </a:p>
          <a:p>
            <a:pPr marL="360000" indent="-360000">
              <a:spcBef>
                <a:spcPts val="1800"/>
              </a:spcBef>
              <a:defRPr/>
            </a:pPr>
            <a:r>
              <a:rPr lang="en-US" altLang="zh-TW" dirty="0" smtClean="0"/>
              <a:t>Let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1, we have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3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endParaRPr lang="en-US" altLang="zh-TW" dirty="0" smtClean="0"/>
          </a:p>
        </p:txBody>
      </p:sp>
      <p:cxnSp>
        <p:nvCxnSpPr>
          <p:cNvPr id="4" name="直線接點 3"/>
          <p:cNvCxnSpPr/>
          <p:nvPr/>
        </p:nvCxnSpPr>
        <p:spPr>
          <a:xfrm rot="16200000" flipH="1">
            <a:off x="973455" y="5447094"/>
            <a:ext cx="863600" cy="43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 rot="16200000" flipH="1">
            <a:off x="544036" y="4585875"/>
            <a:ext cx="862013" cy="428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/>
          <p:cNvSpPr/>
          <p:nvPr/>
        </p:nvSpPr>
        <p:spPr>
          <a:xfrm>
            <a:off x="1410018" y="5877306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540068" y="4151694"/>
            <a:ext cx="431800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971868" y="5013706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9" name="直線接點 8"/>
          <p:cNvCxnSpPr/>
          <p:nvPr/>
        </p:nvCxnSpPr>
        <p:spPr>
          <a:xfrm rot="5400000">
            <a:off x="2413318" y="5447094"/>
            <a:ext cx="863600" cy="43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rot="16200000" flipH="1">
            <a:off x="2412524" y="4582700"/>
            <a:ext cx="865188" cy="43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2411730" y="5877306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411730" y="4148519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2845118" y="5013706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直線接點 13"/>
          <p:cNvCxnSpPr/>
          <p:nvPr/>
        </p:nvCxnSpPr>
        <p:spPr>
          <a:xfrm rot="16200000" flipH="1">
            <a:off x="4286568" y="4577144"/>
            <a:ext cx="863600" cy="43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rot="5400000">
            <a:off x="3853974" y="4585875"/>
            <a:ext cx="865188" cy="43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4707255" y="5012119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4286568" y="4151694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3853180" y="5015294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9" name="直線接點 18"/>
          <p:cNvCxnSpPr/>
          <p:nvPr/>
        </p:nvCxnSpPr>
        <p:spPr>
          <a:xfrm rot="16200000" flipH="1">
            <a:off x="5726303" y="5447728"/>
            <a:ext cx="863600" cy="43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rot="5400000">
            <a:off x="5725509" y="4583335"/>
            <a:ext cx="865187" cy="43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6146990" y="5882703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158103" y="4150741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5724715" y="5014341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4" name="直線接點 23"/>
          <p:cNvCxnSpPr/>
          <p:nvPr/>
        </p:nvCxnSpPr>
        <p:spPr>
          <a:xfrm rot="5400000">
            <a:off x="7161531" y="5456618"/>
            <a:ext cx="874712" cy="4302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rot="5400000">
            <a:off x="7597299" y="4585875"/>
            <a:ext cx="865188" cy="43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7166293" y="5882069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8029893" y="4153281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7596505" y="5016881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735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5.11.1  Distinct Binary Trees</a:t>
            </a:r>
            <a:endParaRPr lang="zh-TW" altLang="en-US" dirty="0" smtClean="0"/>
          </a:p>
        </p:txBody>
      </p:sp>
      <p:sp>
        <p:nvSpPr>
          <p:cNvPr id="14339" name="內容版面配置區 2"/>
          <p:cNvSpPr>
            <a:spLocks noGrp="1"/>
          </p:cNvSpPr>
          <p:nvPr>
            <p:ph idx="1"/>
          </p:nvPr>
        </p:nvSpPr>
        <p:spPr>
          <a:xfrm>
            <a:off x="250825" y="1412875"/>
            <a:ext cx="8639175" cy="2016125"/>
          </a:xfrm>
        </p:spPr>
        <p:txBody>
          <a:bodyPr/>
          <a:lstStyle/>
          <a:p>
            <a:pPr marL="360000" indent="-360000">
              <a:spcBef>
                <a:spcPts val="1800"/>
              </a:spcBef>
              <a:defRPr/>
            </a:pPr>
            <a:r>
              <a:rPr lang="en-US" altLang="zh-TW" dirty="0" smtClean="0">
                <a:sym typeface="MT Extra" pitchFamily="18" charset="2"/>
              </a:rPr>
              <a:t>Now </a:t>
            </a:r>
            <a:r>
              <a:rPr lang="en-US" altLang="zh-TW" dirty="0" smtClean="0">
                <a:sym typeface="MT Extra" pitchFamily="18" charset="2"/>
              </a:rPr>
              <a:t>let </a:t>
            </a:r>
            <a:r>
              <a:rPr lang="en-US" altLang="zh-TW" i="1" dirty="0" err="1" smtClean="0"/>
              <a:t>b</a:t>
            </a:r>
            <a:r>
              <a:rPr lang="en-US" altLang="zh-TW" i="1" baseline="-25000" dirty="0" err="1" smtClean="0"/>
              <a:t>n</a:t>
            </a:r>
            <a:r>
              <a:rPr lang="en-US" altLang="zh-TW" dirty="0" smtClean="0">
                <a:sym typeface="MT Extra" pitchFamily="18" charset="2"/>
              </a:rPr>
              <a:t> be the </a:t>
            </a:r>
            <a:r>
              <a:rPr lang="en-US" altLang="zh-TW" dirty="0" smtClean="0"/>
              <a:t>number of distinct binary trees with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nodes. Then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1,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2, and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3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5.</a:t>
            </a:r>
          </a:p>
          <a:p>
            <a:pPr marL="360000" indent="-360000">
              <a:spcBef>
                <a:spcPts val="1800"/>
              </a:spcBef>
              <a:defRPr/>
            </a:pPr>
            <a:r>
              <a:rPr lang="en-US" altLang="zh-TW" dirty="0" smtClean="0"/>
              <a:t>Let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1, we have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3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0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1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>
                <a:sym typeface="MT Extra" pitchFamily="18" charset="2"/>
              </a:rPr>
              <a:t>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2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0</a:t>
            </a:r>
            <a:r>
              <a:rPr lang="en-US" altLang="zh-TW" dirty="0" smtClean="0">
                <a:sym typeface="MT Extra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MT Extra" pitchFamily="18" charset="2"/>
              </a:rPr>
              <a:t>=</a:t>
            </a:r>
            <a:r>
              <a:rPr lang="en-US" altLang="zh-TW" dirty="0" smtClean="0">
                <a:sym typeface="MT Extra" pitchFamily="18" charset="2"/>
              </a:rPr>
              <a:t> 1</a:t>
            </a:r>
            <a:r>
              <a:rPr lang="en-US" altLang="zh-TW" dirty="0" smtClean="0">
                <a:sym typeface="Symbol"/>
              </a:rPr>
              <a:t>2 </a:t>
            </a:r>
            <a:r>
              <a:rPr lang="en-US" altLang="zh-TW" dirty="0" smtClean="0">
                <a:latin typeface="Symbol" pitchFamily="18" charset="2"/>
                <a:sym typeface="Symbol"/>
              </a:rPr>
              <a:t>+</a:t>
            </a:r>
            <a:r>
              <a:rPr lang="en-US" altLang="zh-TW" dirty="0" smtClean="0">
                <a:sym typeface="Symbol"/>
              </a:rPr>
              <a:t> </a:t>
            </a:r>
            <a:r>
              <a:rPr lang="en-US" altLang="zh-TW" dirty="0" smtClean="0">
                <a:sym typeface="MT Extra" pitchFamily="18" charset="2"/>
              </a:rPr>
              <a:t>1</a:t>
            </a:r>
            <a:r>
              <a:rPr lang="en-US" altLang="zh-TW" dirty="0" smtClean="0">
                <a:sym typeface="Symbol"/>
              </a:rPr>
              <a:t>1 </a:t>
            </a:r>
            <a:r>
              <a:rPr lang="en-US" altLang="zh-TW" dirty="0" smtClean="0">
                <a:latin typeface="Symbol" pitchFamily="18" charset="2"/>
                <a:sym typeface="Symbol"/>
              </a:rPr>
              <a:t>+</a:t>
            </a:r>
            <a:r>
              <a:rPr lang="en-US" altLang="zh-TW" dirty="0" smtClean="0">
                <a:sym typeface="Symbol"/>
              </a:rPr>
              <a:t> 21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5</a:t>
            </a:r>
            <a:r>
              <a:rPr lang="en-US" altLang="zh-TW" dirty="0" smtClean="0">
                <a:sym typeface="Symbol"/>
              </a:rPr>
              <a:t>.</a:t>
            </a:r>
          </a:p>
          <a:p>
            <a:pPr marL="360000" indent="-360000">
              <a:spcBef>
                <a:spcPts val="1800"/>
              </a:spcBef>
              <a:defRPr/>
            </a:pPr>
            <a:r>
              <a:rPr lang="en-US" altLang="zh-TW" dirty="0" smtClean="0"/>
              <a:t>In general, </a:t>
            </a:r>
            <a:r>
              <a:rPr lang="en-US" altLang="zh-TW" i="1" dirty="0" err="1" smtClean="0"/>
              <a:t>b</a:t>
            </a:r>
            <a:r>
              <a:rPr lang="en-US" altLang="zh-TW" i="1" baseline="-25000" dirty="0" err="1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</a:t>
            </a:r>
            <a:r>
              <a:rPr lang="en-US" altLang="zh-TW" i="1" dirty="0" smtClean="0">
                <a:solidFill>
                  <a:schemeClr val="bg1"/>
                </a:solidFill>
              </a:rPr>
              <a:t>b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0</a:t>
            </a:r>
            <a:r>
              <a:rPr lang="en-US" altLang="zh-TW" i="1" dirty="0" smtClean="0">
                <a:solidFill>
                  <a:schemeClr val="bg1"/>
                </a:solidFill>
              </a:rPr>
              <a:t>b</a:t>
            </a:r>
            <a:r>
              <a:rPr lang="en-US" altLang="zh-TW" i="1" spc="200" baseline="-25000" dirty="0" smtClean="0">
                <a:solidFill>
                  <a:schemeClr val="bg1"/>
                </a:solidFill>
              </a:rPr>
              <a:t>n</a:t>
            </a:r>
            <a:r>
              <a:rPr lang="en-US" altLang="zh-TW" baseline="-25000" dirty="0" smtClean="0">
                <a:solidFill>
                  <a:schemeClr val="bg1"/>
                </a:solidFill>
                <a:latin typeface="Symbol" pitchFamily="18" charset="2"/>
              </a:rPr>
              <a:t>-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i="1" dirty="0" smtClean="0">
                <a:solidFill>
                  <a:schemeClr val="bg1"/>
                </a:solidFill>
              </a:rPr>
              <a:t>b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1</a:t>
            </a:r>
            <a:r>
              <a:rPr lang="en-US" altLang="zh-TW" i="1" dirty="0" smtClean="0">
                <a:solidFill>
                  <a:schemeClr val="bg1"/>
                </a:solidFill>
              </a:rPr>
              <a:t>b</a:t>
            </a:r>
            <a:r>
              <a:rPr lang="en-US" altLang="zh-TW" i="1" spc="200" baseline="-25000" dirty="0" smtClean="0">
                <a:solidFill>
                  <a:schemeClr val="bg1"/>
                </a:solidFill>
              </a:rPr>
              <a:t>n</a:t>
            </a:r>
            <a:r>
              <a:rPr lang="en-US" altLang="zh-TW" baseline="-25000" dirty="0" smtClean="0">
                <a:solidFill>
                  <a:schemeClr val="bg1"/>
                </a:solidFill>
                <a:latin typeface="Symbol" pitchFamily="18" charset="2"/>
              </a:rPr>
              <a:t>-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2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sym typeface="MT Extra" pitchFamily="18" charset="2"/>
              </a:rPr>
              <a:t>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MT Extra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  <a:sym typeface="MT Extra" pitchFamily="18" charset="2"/>
              </a:rPr>
              <a:t> </a:t>
            </a:r>
            <a:r>
              <a:rPr lang="en-US" altLang="zh-TW" i="1" dirty="0" smtClean="0">
                <a:solidFill>
                  <a:schemeClr val="bg1"/>
                </a:solidFill>
              </a:rPr>
              <a:t>b</a:t>
            </a:r>
            <a:r>
              <a:rPr lang="en-US" altLang="zh-TW" i="1" spc="200" baseline="-25000" dirty="0" smtClean="0">
                <a:solidFill>
                  <a:schemeClr val="bg1"/>
                </a:solidFill>
              </a:rPr>
              <a:t>n</a:t>
            </a:r>
            <a:r>
              <a:rPr lang="en-US" altLang="zh-TW" baseline="-25000" dirty="0" smtClean="0">
                <a:solidFill>
                  <a:schemeClr val="bg1"/>
                </a:solidFill>
                <a:latin typeface="Symbol" pitchFamily="18" charset="2"/>
              </a:rPr>
              <a:t>-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1</a:t>
            </a:r>
            <a:r>
              <a:rPr lang="en-US" altLang="zh-TW" i="1" dirty="0" smtClean="0">
                <a:solidFill>
                  <a:schemeClr val="bg1"/>
                </a:solidFill>
              </a:rPr>
              <a:t>b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0</a:t>
            </a:r>
            <a:r>
              <a:rPr lang="en-US" altLang="zh-TW" dirty="0" smtClean="0">
                <a:sym typeface="MT Extra" pitchFamily="18" charset="2"/>
              </a:rPr>
              <a:t>, </a:t>
            </a:r>
            <a:r>
              <a:rPr lang="en-US" altLang="zh-TW" i="1" dirty="0" smtClean="0">
                <a:sym typeface="MT Extra" pitchFamily="18" charset="2"/>
              </a:rPr>
              <a:t>n</a:t>
            </a:r>
            <a:r>
              <a:rPr lang="en-US" altLang="zh-TW" dirty="0" smtClean="0">
                <a:sym typeface="MT Extra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</a:t>
            </a:r>
            <a:r>
              <a:rPr lang="en-US" altLang="zh-TW" dirty="0" smtClean="0">
                <a:sym typeface="MT Extra" pitchFamily="18" charset="2"/>
              </a:rPr>
              <a:t> 1.</a:t>
            </a:r>
            <a:endParaRPr lang="en-US" altLang="zh-TW" dirty="0" smtClean="0"/>
          </a:p>
        </p:txBody>
      </p:sp>
      <p:cxnSp>
        <p:nvCxnSpPr>
          <p:cNvPr id="4" name="直線接點 3"/>
          <p:cNvCxnSpPr/>
          <p:nvPr/>
        </p:nvCxnSpPr>
        <p:spPr>
          <a:xfrm rot="16200000" flipH="1">
            <a:off x="973455" y="5447094"/>
            <a:ext cx="863600" cy="43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 rot="16200000" flipH="1">
            <a:off x="544036" y="4585875"/>
            <a:ext cx="862013" cy="428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/>
          <p:cNvSpPr/>
          <p:nvPr/>
        </p:nvSpPr>
        <p:spPr>
          <a:xfrm>
            <a:off x="1410018" y="5877306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540068" y="4151694"/>
            <a:ext cx="431800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971868" y="5013706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9" name="直線接點 8"/>
          <p:cNvCxnSpPr/>
          <p:nvPr/>
        </p:nvCxnSpPr>
        <p:spPr>
          <a:xfrm rot="5400000">
            <a:off x="2413318" y="5447094"/>
            <a:ext cx="863600" cy="43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rot="16200000" flipH="1">
            <a:off x="2412524" y="4582700"/>
            <a:ext cx="865188" cy="43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2411730" y="5877306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411730" y="4148519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2845118" y="5013706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直線接點 13"/>
          <p:cNvCxnSpPr/>
          <p:nvPr/>
        </p:nvCxnSpPr>
        <p:spPr>
          <a:xfrm rot="16200000" flipH="1">
            <a:off x="4286568" y="4577144"/>
            <a:ext cx="863600" cy="43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rot="5400000">
            <a:off x="3853974" y="4585875"/>
            <a:ext cx="865188" cy="43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4707255" y="5012119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4286568" y="4151694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3853180" y="5015294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9" name="直線接點 18"/>
          <p:cNvCxnSpPr/>
          <p:nvPr/>
        </p:nvCxnSpPr>
        <p:spPr>
          <a:xfrm rot="16200000" flipH="1">
            <a:off x="5726303" y="5447728"/>
            <a:ext cx="863600" cy="43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rot="5400000">
            <a:off x="5725509" y="4583335"/>
            <a:ext cx="865187" cy="43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6146990" y="5882703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158103" y="4150741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5724715" y="5014341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4" name="直線接點 23"/>
          <p:cNvCxnSpPr/>
          <p:nvPr/>
        </p:nvCxnSpPr>
        <p:spPr>
          <a:xfrm rot="5400000">
            <a:off x="7161531" y="5456618"/>
            <a:ext cx="874712" cy="4302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rot="5400000">
            <a:off x="7597299" y="4585875"/>
            <a:ext cx="865188" cy="43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7166293" y="5882069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8029893" y="4153281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7596505" y="5016881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399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5.11.1  Distinct Binary Trees</a:t>
            </a:r>
            <a:endParaRPr lang="zh-TW" altLang="en-US" dirty="0" smtClean="0"/>
          </a:p>
        </p:txBody>
      </p:sp>
      <p:sp>
        <p:nvSpPr>
          <p:cNvPr id="14339" name="內容版面配置區 2"/>
          <p:cNvSpPr>
            <a:spLocks noGrp="1"/>
          </p:cNvSpPr>
          <p:nvPr>
            <p:ph idx="1"/>
          </p:nvPr>
        </p:nvSpPr>
        <p:spPr>
          <a:xfrm>
            <a:off x="250825" y="1412875"/>
            <a:ext cx="8639175" cy="2016125"/>
          </a:xfrm>
        </p:spPr>
        <p:txBody>
          <a:bodyPr/>
          <a:lstStyle/>
          <a:p>
            <a:pPr marL="360000" indent="-360000">
              <a:spcBef>
                <a:spcPts val="1800"/>
              </a:spcBef>
              <a:defRPr/>
            </a:pPr>
            <a:r>
              <a:rPr lang="en-US" altLang="zh-TW" dirty="0" smtClean="0">
                <a:sym typeface="MT Extra" pitchFamily="18" charset="2"/>
              </a:rPr>
              <a:t>Now </a:t>
            </a:r>
            <a:r>
              <a:rPr lang="en-US" altLang="zh-TW" dirty="0" smtClean="0">
                <a:sym typeface="MT Extra" pitchFamily="18" charset="2"/>
              </a:rPr>
              <a:t>let </a:t>
            </a:r>
            <a:r>
              <a:rPr lang="en-US" altLang="zh-TW" i="1" dirty="0" err="1" smtClean="0"/>
              <a:t>b</a:t>
            </a:r>
            <a:r>
              <a:rPr lang="en-US" altLang="zh-TW" i="1" baseline="-25000" dirty="0" err="1" smtClean="0"/>
              <a:t>n</a:t>
            </a:r>
            <a:r>
              <a:rPr lang="en-US" altLang="zh-TW" dirty="0" smtClean="0">
                <a:sym typeface="MT Extra" pitchFamily="18" charset="2"/>
              </a:rPr>
              <a:t> be the </a:t>
            </a:r>
            <a:r>
              <a:rPr lang="en-US" altLang="zh-TW" dirty="0" smtClean="0"/>
              <a:t>number of distinct binary trees with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nodes. Then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1,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2, and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3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5.</a:t>
            </a:r>
          </a:p>
          <a:p>
            <a:pPr marL="360000" indent="-360000">
              <a:spcBef>
                <a:spcPts val="1800"/>
              </a:spcBef>
              <a:defRPr/>
            </a:pPr>
            <a:r>
              <a:rPr lang="en-US" altLang="zh-TW" dirty="0" smtClean="0"/>
              <a:t>Let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1, we have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3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0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1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>
                <a:sym typeface="MT Extra" pitchFamily="18" charset="2"/>
              </a:rPr>
              <a:t>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2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0</a:t>
            </a:r>
            <a:r>
              <a:rPr lang="en-US" altLang="zh-TW" dirty="0" smtClean="0">
                <a:sym typeface="MT Extra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MT Extra" pitchFamily="18" charset="2"/>
              </a:rPr>
              <a:t>=</a:t>
            </a:r>
            <a:r>
              <a:rPr lang="en-US" altLang="zh-TW" dirty="0" smtClean="0">
                <a:sym typeface="MT Extra" pitchFamily="18" charset="2"/>
              </a:rPr>
              <a:t> 1</a:t>
            </a:r>
            <a:r>
              <a:rPr lang="en-US" altLang="zh-TW" dirty="0" smtClean="0">
                <a:sym typeface="Symbol"/>
              </a:rPr>
              <a:t>2 </a:t>
            </a:r>
            <a:r>
              <a:rPr lang="en-US" altLang="zh-TW" dirty="0" smtClean="0">
                <a:latin typeface="Symbol" pitchFamily="18" charset="2"/>
                <a:sym typeface="Symbol"/>
              </a:rPr>
              <a:t>+</a:t>
            </a:r>
            <a:r>
              <a:rPr lang="en-US" altLang="zh-TW" dirty="0" smtClean="0">
                <a:sym typeface="Symbol"/>
              </a:rPr>
              <a:t> </a:t>
            </a:r>
            <a:r>
              <a:rPr lang="en-US" altLang="zh-TW" dirty="0" smtClean="0">
                <a:sym typeface="MT Extra" pitchFamily="18" charset="2"/>
              </a:rPr>
              <a:t>1</a:t>
            </a:r>
            <a:r>
              <a:rPr lang="en-US" altLang="zh-TW" dirty="0" smtClean="0">
                <a:sym typeface="Symbol"/>
              </a:rPr>
              <a:t>1 </a:t>
            </a:r>
            <a:r>
              <a:rPr lang="en-US" altLang="zh-TW" dirty="0" smtClean="0">
                <a:latin typeface="Symbol" pitchFamily="18" charset="2"/>
                <a:sym typeface="Symbol"/>
              </a:rPr>
              <a:t>+</a:t>
            </a:r>
            <a:r>
              <a:rPr lang="en-US" altLang="zh-TW" dirty="0" smtClean="0">
                <a:sym typeface="Symbol"/>
              </a:rPr>
              <a:t> 21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5</a:t>
            </a:r>
            <a:r>
              <a:rPr lang="en-US" altLang="zh-TW" dirty="0" smtClean="0">
                <a:sym typeface="Symbol"/>
              </a:rPr>
              <a:t>.</a:t>
            </a:r>
            <a:endParaRPr lang="en-US" altLang="zh-TW" dirty="0" smtClean="0"/>
          </a:p>
          <a:p>
            <a:pPr marL="360000" indent="-360000">
              <a:spcBef>
                <a:spcPts val="1800"/>
              </a:spcBef>
              <a:defRPr/>
            </a:pPr>
            <a:r>
              <a:rPr lang="en-US" altLang="zh-TW" dirty="0" smtClean="0"/>
              <a:t>In general, </a:t>
            </a:r>
            <a:r>
              <a:rPr lang="en-US" altLang="zh-TW" i="1" dirty="0" err="1" smtClean="0"/>
              <a:t>b</a:t>
            </a:r>
            <a:r>
              <a:rPr lang="en-US" altLang="zh-TW" i="1" baseline="-25000" dirty="0" err="1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0</a:t>
            </a:r>
            <a:r>
              <a:rPr lang="en-US" altLang="zh-TW" i="1" dirty="0" smtClean="0"/>
              <a:t>b</a:t>
            </a:r>
            <a:r>
              <a:rPr lang="en-US" altLang="zh-TW" i="1" spc="200" baseline="-25000" dirty="0" smtClean="0"/>
              <a:t>n</a:t>
            </a:r>
            <a:r>
              <a:rPr lang="en-US" altLang="zh-TW" baseline="-25000" dirty="0" smtClean="0">
                <a:latin typeface="Symbol" pitchFamily="18" charset="2"/>
              </a:rPr>
              <a:t>-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1</a:t>
            </a:r>
            <a:r>
              <a:rPr lang="en-US" altLang="zh-TW" i="1" dirty="0" smtClean="0"/>
              <a:t>b</a:t>
            </a:r>
            <a:r>
              <a:rPr lang="en-US" altLang="zh-TW" i="1" spc="200" baseline="-25000" dirty="0" smtClean="0"/>
              <a:t>n</a:t>
            </a:r>
            <a:r>
              <a:rPr lang="en-US" altLang="zh-TW" baseline="-25000" dirty="0" smtClean="0">
                <a:latin typeface="Symbol" pitchFamily="18" charset="2"/>
              </a:rPr>
              <a:t>-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MT Extra" pitchFamily="18" charset="2"/>
              </a:rPr>
              <a:t> </a:t>
            </a:r>
            <a:r>
              <a:rPr lang="en-US" altLang="zh-TW" dirty="0" smtClean="0">
                <a:latin typeface="Symbol" pitchFamily="18" charset="2"/>
                <a:sym typeface="MT Extra" pitchFamily="18" charset="2"/>
              </a:rPr>
              <a:t>+</a:t>
            </a:r>
            <a:r>
              <a:rPr lang="en-US" altLang="zh-TW" dirty="0" smtClean="0">
                <a:sym typeface="MT Extra" pitchFamily="18" charset="2"/>
              </a:rPr>
              <a:t> </a:t>
            </a:r>
            <a:r>
              <a:rPr lang="en-US" altLang="zh-TW" i="1" dirty="0" smtClean="0"/>
              <a:t>b</a:t>
            </a:r>
            <a:r>
              <a:rPr lang="en-US" altLang="zh-TW" i="1" spc="200" baseline="-25000" dirty="0" smtClean="0"/>
              <a:t>n</a:t>
            </a:r>
            <a:r>
              <a:rPr lang="en-US" altLang="zh-TW" baseline="-25000" dirty="0" smtClean="0">
                <a:latin typeface="Symbol" pitchFamily="18" charset="2"/>
              </a:rPr>
              <a:t>-</a:t>
            </a:r>
            <a:r>
              <a:rPr lang="en-US" altLang="zh-TW" baseline="-25000" dirty="0" smtClean="0"/>
              <a:t>1</a:t>
            </a:r>
            <a:r>
              <a:rPr lang="en-US" altLang="zh-TW" i="1" dirty="0" smtClean="0"/>
              <a:t>b</a:t>
            </a:r>
            <a:r>
              <a:rPr lang="en-US" altLang="zh-TW" baseline="-25000" dirty="0" smtClean="0"/>
              <a:t>0</a:t>
            </a:r>
            <a:r>
              <a:rPr lang="en-US" altLang="zh-TW" dirty="0" smtClean="0">
                <a:sym typeface="MT Extra" pitchFamily="18" charset="2"/>
              </a:rPr>
              <a:t>, </a:t>
            </a:r>
            <a:r>
              <a:rPr lang="en-US" altLang="zh-TW" i="1" dirty="0" smtClean="0">
                <a:sym typeface="MT Extra" pitchFamily="18" charset="2"/>
              </a:rPr>
              <a:t>n</a:t>
            </a:r>
            <a:r>
              <a:rPr lang="en-US" altLang="zh-TW" dirty="0" smtClean="0">
                <a:sym typeface="MT Extra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</a:t>
            </a:r>
            <a:r>
              <a:rPr lang="en-US" altLang="zh-TW" dirty="0" smtClean="0">
                <a:sym typeface="MT Extra" pitchFamily="18" charset="2"/>
              </a:rPr>
              <a:t> 1.</a:t>
            </a:r>
            <a:endParaRPr lang="en-US" altLang="zh-TW" dirty="0" smtClean="0"/>
          </a:p>
        </p:txBody>
      </p:sp>
      <p:cxnSp>
        <p:nvCxnSpPr>
          <p:cNvPr id="30" name="直線接點 29"/>
          <p:cNvCxnSpPr/>
          <p:nvPr/>
        </p:nvCxnSpPr>
        <p:spPr>
          <a:xfrm rot="16200000" flipH="1">
            <a:off x="973455" y="5447094"/>
            <a:ext cx="863600" cy="43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rot="16200000" flipH="1">
            <a:off x="544036" y="4585875"/>
            <a:ext cx="862013" cy="428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/>
          <p:cNvSpPr/>
          <p:nvPr/>
        </p:nvSpPr>
        <p:spPr>
          <a:xfrm>
            <a:off x="1410018" y="5877306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540068" y="4151694"/>
            <a:ext cx="431800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971868" y="5013706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35" name="直線接點 34"/>
          <p:cNvCxnSpPr/>
          <p:nvPr/>
        </p:nvCxnSpPr>
        <p:spPr>
          <a:xfrm rot="5400000">
            <a:off x="2413318" y="5447094"/>
            <a:ext cx="863600" cy="43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rot="16200000" flipH="1">
            <a:off x="2412524" y="4582700"/>
            <a:ext cx="865188" cy="43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/>
          <p:cNvSpPr/>
          <p:nvPr/>
        </p:nvSpPr>
        <p:spPr>
          <a:xfrm>
            <a:off x="2411730" y="5877306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2411730" y="4148519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2845118" y="5013706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40" name="直線接點 39"/>
          <p:cNvCxnSpPr/>
          <p:nvPr/>
        </p:nvCxnSpPr>
        <p:spPr>
          <a:xfrm rot="16200000" flipH="1">
            <a:off x="4286568" y="4577144"/>
            <a:ext cx="863600" cy="43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rot="5400000">
            <a:off x="3853974" y="4585875"/>
            <a:ext cx="865188" cy="43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/>
          <p:cNvSpPr/>
          <p:nvPr/>
        </p:nvSpPr>
        <p:spPr>
          <a:xfrm>
            <a:off x="4707255" y="5012119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4286568" y="4151694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3853180" y="5015294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45" name="直線接點 44"/>
          <p:cNvCxnSpPr/>
          <p:nvPr/>
        </p:nvCxnSpPr>
        <p:spPr>
          <a:xfrm rot="16200000" flipH="1">
            <a:off x="5726303" y="5447728"/>
            <a:ext cx="863600" cy="43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rot="5400000">
            <a:off x="5725509" y="4583335"/>
            <a:ext cx="865187" cy="43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/>
          <p:cNvSpPr/>
          <p:nvPr/>
        </p:nvSpPr>
        <p:spPr>
          <a:xfrm>
            <a:off x="6146990" y="5882703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6158103" y="4150741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5724715" y="5014341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50" name="直線接點 49"/>
          <p:cNvCxnSpPr/>
          <p:nvPr/>
        </p:nvCxnSpPr>
        <p:spPr>
          <a:xfrm rot="5400000">
            <a:off x="7161531" y="5456618"/>
            <a:ext cx="874712" cy="4302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rot="5400000">
            <a:off x="7597299" y="4585875"/>
            <a:ext cx="865188" cy="43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橢圓 51"/>
          <p:cNvSpPr/>
          <p:nvPr/>
        </p:nvSpPr>
        <p:spPr>
          <a:xfrm>
            <a:off x="7166293" y="5882069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橢圓 52"/>
          <p:cNvSpPr/>
          <p:nvPr/>
        </p:nvSpPr>
        <p:spPr>
          <a:xfrm>
            <a:off x="8029893" y="4153281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橢圓 53"/>
          <p:cNvSpPr/>
          <p:nvPr/>
        </p:nvSpPr>
        <p:spPr>
          <a:xfrm>
            <a:off x="7596505" y="5016881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940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5.11.3  Matrix Multiplication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268413"/>
            <a:ext cx="8639175" cy="5327650"/>
          </a:xfrm>
        </p:spPr>
        <p:txBody>
          <a:bodyPr/>
          <a:lstStyle/>
          <a:p>
            <a:pPr marL="358775">
              <a:spcBef>
                <a:spcPts val="300"/>
              </a:spcBef>
            </a:pPr>
            <a:r>
              <a:rPr lang="en-US" altLang="zh-TW" dirty="0" smtClean="0"/>
              <a:t>Suppose that we wish to compute the product of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matrices:</a:t>
            </a:r>
          </a:p>
          <a:p>
            <a:pPr marL="358775" algn="ctr">
              <a:spcBef>
                <a:spcPts val="300"/>
              </a:spcBef>
              <a:buFont typeface="Wingdings" pitchFamily="2" charset="2"/>
              <a:buNone/>
            </a:pPr>
            <a:r>
              <a:rPr lang="en-US" altLang="zh-TW" i="1" dirty="0" smtClean="0"/>
              <a:t>M</a:t>
            </a:r>
            <a:r>
              <a:rPr lang="en-US" altLang="zh-TW" baseline="-25000" dirty="0" smtClean="0"/>
              <a:t>1 </a:t>
            </a:r>
            <a:r>
              <a:rPr lang="en-US" altLang="zh-TW" dirty="0" smtClean="0">
                <a:latin typeface="Symbol" pitchFamily="18" charset="2"/>
              </a:rPr>
              <a:t>*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M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*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MT Extra" pitchFamily="18" charset="2"/>
              </a:rPr>
              <a:t>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*</a:t>
            </a:r>
            <a:r>
              <a:rPr lang="en-US" altLang="zh-TW" dirty="0" smtClean="0"/>
              <a:t> </a:t>
            </a:r>
            <a:r>
              <a:rPr lang="en-US" altLang="zh-TW" i="1" dirty="0" err="1" smtClean="0"/>
              <a:t>M</a:t>
            </a:r>
            <a:r>
              <a:rPr lang="en-US" altLang="zh-TW" i="1" baseline="-25000" dirty="0" err="1" smtClean="0"/>
              <a:t>n</a:t>
            </a:r>
            <a:endParaRPr lang="en-US" altLang="zh-TW" i="1" baseline="-25000" dirty="0" smtClean="0"/>
          </a:p>
          <a:p>
            <a:pPr marL="358775">
              <a:spcBef>
                <a:spcPts val="300"/>
              </a:spcBef>
            </a:pPr>
            <a:r>
              <a:rPr lang="en-US" altLang="zh-TW" dirty="0" smtClean="0"/>
              <a:t>We would like to know how many different ways we can perform these multiplications.</a:t>
            </a:r>
          </a:p>
          <a:p>
            <a:pPr marL="358775">
              <a:spcBef>
                <a:spcPts val="300"/>
              </a:spcBef>
            </a:pPr>
            <a:r>
              <a:rPr lang="en-US" altLang="zh-TW" dirty="0" smtClean="0"/>
              <a:t>For example, if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3, there are two possibilities:</a:t>
            </a:r>
          </a:p>
          <a:p>
            <a:pPr marL="358775" algn="ctr">
              <a:spcBef>
                <a:spcPts val="300"/>
              </a:spcBef>
              <a:buFont typeface="Wingdings" pitchFamily="2" charset="2"/>
              <a:buNone/>
            </a:pPr>
            <a:r>
              <a:rPr lang="en-US" altLang="zh-TW" dirty="0" smtClean="0"/>
              <a:t>(</a:t>
            </a:r>
            <a:r>
              <a:rPr lang="en-US" altLang="zh-TW" i="1" dirty="0" smtClean="0"/>
              <a:t>M</a:t>
            </a:r>
            <a:r>
              <a:rPr lang="en-US" altLang="zh-TW" baseline="-25000" dirty="0" smtClean="0"/>
              <a:t>1 </a:t>
            </a:r>
            <a:r>
              <a:rPr lang="en-US" altLang="zh-TW" dirty="0" smtClean="0">
                <a:latin typeface="Symbol" pitchFamily="18" charset="2"/>
              </a:rPr>
              <a:t>*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M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) </a:t>
            </a:r>
            <a:r>
              <a:rPr lang="en-US" altLang="zh-TW" dirty="0" smtClean="0">
                <a:latin typeface="Symbol" pitchFamily="18" charset="2"/>
              </a:rPr>
              <a:t>*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M</a:t>
            </a:r>
            <a:r>
              <a:rPr lang="en-US" altLang="zh-TW" baseline="-25000" dirty="0" smtClean="0"/>
              <a:t>3</a:t>
            </a:r>
          </a:p>
          <a:p>
            <a:pPr marL="358775" algn="ctr">
              <a:spcBef>
                <a:spcPts val="300"/>
              </a:spcBef>
              <a:buFont typeface="Wingdings" pitchFamily="2" charset="2"/>
              <a:buNone/>
            </a:pPr>
            <a:r>
              <a:rPr lang="en-US" altLang="zh-TW" baseline="-25000" dirty="0" smtClean="0"/>
              <a:t> </a:t>
            </a:r>
            <a:r>
              <a:rPr lang="en-US" altLang="zh-TW" i="1" dirty="0" smtClean="0"/>
              <a:t>M</a:t>
            </a:r>
            <a:r>
              <a:rPr lang="en-US" altLang="zh-TW" baseline="-25000" dirty="0" smtClean="0"/>
              <a:t>1 </a:t>
            </a:r>
            <a:r>
              <a:rPr lang="en-US" altLang="zh-TW" dirty="0" smtClean="0">
                <a:latin typeface="Symbol" pitchFamily="18" charset="2"/>
              </a:rPr>
              <a:t>*</a:t>
            </a:r>
            <a:r>
              <a:rPr lang="en-US" altLang="zh-TW" dirty="0" smtClean="0"/>
              <a:t> (</a:t>
            </a:r>
            <a:r>
              <a:rPr lang="en-US" altLang="zh-TW" i="1" dirty="0" smtClean="0"/>
              <a:t>M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*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M</a:t>
            </a:r>
            <a:r>
              <a:rPr lang="en-US" altLang="zh-TW" baseline="-25000" dirty="0" smtClean="0"/>
              <a:t>3 </a:t>
            </a:r>
            <a:r>
              <a:rPr lang="en-US" altLang="zh-TW" dirty="0" smtClean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5.11.3  Matrix Multiplication</a:t>
            </a:r>
            <a:endParaRPr lang="en-US" altLang="zh-TW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268413"/>
            <a:ext cx="8639175" cy="5327650"/>
          </a:xfrm>
        </p:spPr>
        <p:txBody>
          <a:bodyPr/>
          <a:lstStyle/>
          <a:p>
            <a:pPr marL="358775">
              <a:spcBef>
                <a:spcPts val="300"/>
              </a:spcBef>
            </a:pPr>
            <a:r>
              <a:rPr lang="en-US" altLang="zh-TW" dirty="0" smtClean="0"/>
              <a:t>Suppose that we wish to compute the product of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matrices:</a:t>
            </a:r>
          </a:p>
          <a:p>
            <a:pPr marL="358775" algn="ctr">
              <a:spcBef>
                <a:spcPts val="300"/>
              </a:spcBef>
              <a:buFont typeface="Wingdings" pitchFamily="2" charset="2"/>
              <a:buNone/>
            </a:pPr>
            <a:r>
              <a:rPr lang="en-US" altLang="zh-TW" i="1" dirty="0" err="1" smtClean="0"/>
              <a:t>M</a:t>
            </a:r>
            <a:r>
              <a:rPr lang="en-US" altLang="zh-TW" baseline="-25000" dirty="0" err="1" smtClean="0"/>
              <a:t>1</a:t>
            </a:r>
            <a:r>
              <a:rPr lang="en-US" altLang="zh-TW" baseline="-25000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*</a:t>
            </a:r>
            <a:r>
              <a:rPr lang="en-US" altLang="zh-TW" dirty="0" smtClean="0"/>
              <a:t> </a:t>
            </a:r>
            <a:r>
              <a:rPr lang="en-US" altLang="zh-TW" i="1" dirty="0" err="1" smtClean="0"/>
              <a:t>M</a:t>
            </a:r>
            <a:r>
              <a:rPr lang="en-US" altLang="zh-TW" baseline="-25000" dirty="0" err="1" smtClean="0"/>
              <a:t>2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*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MT Extra" pitchFamily="18" charset="2"/>
              </a:rPr>
              <a:t>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*</a:t>
            </a:r>
            <a:r>
              <a:rPr lang="en-US" altLang="zh-TW" dirty="0" smtClean="0"/>
              <a:t> </a:t>
            </a:r>
            <a:r>
              <a:rPr lang="en-US" altLang="zh-TW" i="1" dirty="0" err="1" smtClean="0"/>
              <a:t>M</a:t>
            </a:r>
            <a:r>
              <a:rPr lang="en-US" altLang="zh-TW" i="1" baseline="-25000" dirty="0" err="1" smtClean="0"/>
              <a:t>n</a:t>
            </a:r>
            <a:endParaRPr lang="en-US" altLang="zh-TW" i="1" baseline="-25000" dirty="0" smtClean="0"/>
          </a:p>
          <a:p>
            <a:pPr marL="358775">
              <a:spcBef>
                <a:spcPts val="300"/>
              </a:spcBef>
            </a:pPr>
            <a:r>
              <a:rPr lang="en-US" altLang="zh-TW" dirty="0" smtClean="0"/>
              <a:t>We would like to know how many different ways we can perform these multiplications.</a:t>
            </a:r>
          </a:p>
          <a:p>
            <a:pPr marL="358775">
              <a:spcBef>
                <a:spcPts val="300"/>
              </a:spcBef>
            </a:pPr>
            <a:r>
              <a:rPr lang="en-US" altLang="zh-TW" dirty="0" smtClean="0"/>
              <a:t>For example, if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3, there are two possibilities:</a:t>
            </a:r>
          </a:p>
          <a:p>
            <a:pPr marL="358775" algn="ctr">
              <a:spcBef>
                <a:spcPts val="300"/>
              </a:spcBef>
              <a:buFont typeface="Wingdings" pitchFamily="2" charset="2"/>
              <a:buNone/>
            </a:pPr>
            <a:r>
              <a:rPr lang="en-US" altLang="zh-TW" dirty="0" smtClean="0"/>
              <a:t>(</a:t>
            </a:r>
            <a:r>
              <a:rPr lang="en-US" altLang="zh-TW" i="1" dirty="0" err="1" smtClean="0"/>
              <a:t>M</a:t>
            </a:r>
            <a:r>
              <a:rPr lang="en-US" altLang="zh-TW" baseline="-25000" dirty="0" err="1" smtClean="0"/>
              <a:t>1</a:t>
            </a:r>
            <a:r>
              <a:rPr lang="en-US" altLang="zh-TW" baseline="-25000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*</a:t>
            </a:r>
            <a:r>
              <a:rPr lang="en-US" altLang="zh-TW" dirty="0" smtClean="0"/>
              <a:t> </a:t>
            </a:r>
            <a:r>
              <a:rPr lang="en-US" altLang="zh-TW" i="1" dirty="0" err="1" smtClean="0"/>
              <a:t>M</a:t>
            </a:r>
            <a:r>
              <a:rPr lang="en-US" altLang="zh-TW" baseline="-25000" dirty="0" err="1" smtClean="0"/>
              <a:t>2</a:t>
            </a:r>
            <a:r>
              <a:rPr lang="en-US" altLang="zh-TW" dirty="0" smtClean="0"/>
              <a:t>) </a:t>
            </a:r>
            <a:r>
              <a:rPr lang="en-US" altLang="zh-TW" dirty="0" smtClean="0">
                <a:latin typeface="Symbol" pitchFamily="18" charset="2"/>
              </a:rPr>
              <a:t>*</a:t>
            </a:r>
            <a:r>
              <a:rPr lang="en-US" altLang="zh-TW" dirty="0" smtClean="0"/>
              <a:t> </a:t>
            </a:r>
            <a:r>
              <a:rPr lang="en-US" altLang="zh-TW" i="1" dirty="0" err="1" smtClean="0"/>
              <a:t>M</a:t>
            </a:r>
            <a:r>
              <a:rPr lang="en-US" altLang="zh-TW" baseline="-25000" dirty="0" err="1" smtClean="0"/>
              <a:t>3</a:t>
            </a:r>
            <a:endParaRPr lang="en-US" altLang="zh-TW" baseline="-25000" dirty="0" smtClean="0"/>
          </a:p>
          <a:p>
            <a:pPr marL="358775" algn="ctr">
              <a:spcBef>
                <a:spcPts val="300"/>
              </a:spcBef>
              <a:buFont typeface="Wingdings" pitchFamily="2" charset="2"/>
              <a:buNone/>
            </a:pPr>
            <a:r>
              <a:rPr lang="en-US" altLang="zh-TW" baseline="-25000" dirty="0" smtClean="0"/>
              <a:t> </a:t>
            </a:r>
            <a:r>
              <a:rPr lang="en-US" altLang="zh-TW" i="1" dirty="0" err="1" smtClean="0"/>
              <a:t>M</a:t>
            </a:r>
            <a:r>
              <a:rPr lang="en-US" altLang="zh-TW" baseline="-25000" dirty="0" err="1" smtClean="0"/>
              <a:t>1</a:t>
            </a:r>
            <a:r>
              <a:rPr lang="en-US" altLang="zh-TW" baseline="-25000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*</a:t>
            </a:r>
            <a:r>
              <a:rPr lang="en-US" altLang="zh-TW" dirty="0" smtClean="0"/>
              <a:t> (</a:t>
            </a:r>
            <a:r>
              <a:rPr lang="en-US" altLang="zh-TW" i="1" dirty="0" err="1" smtClean="0"/>
              <a:t>M</a:t>
            </a:r>
            <a:r>
              <a:rPr lang="en-US" altLang="zh-TW" baseline="-25000" dirty="0" err="1" smtClean="0"/>
              <a:t>2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*</a:t>
            </a:r>
            <a:r>
              <a:rPr lang="en-US" altLang="zh-TW" dirty="0" smtClean="0"/>
              <a:t> </a:t>
            </a:r>
            <a:r>
              <a:rPr lang="en-US" altLang="zh-TW" i="1" dirty="0" err="1" smtClean="0"/>
              <a:t>M</a:t>
            </a:r>
            <a:r>
              <a:rPr lang="en-US" altLang="zh-TW" baseline="-25000" dirty="0" err="1" smtClean="0"/>
              <a:t>3</a:t>
            </a:r>
            <a:r>
              <a:rPr lang="en-US" altLang="zh-TW" baseline="-25000" dirty="0" smtClean="0"/>
              <a:t> </a:t>
            </a:r>
            <a:r>
              <a:rPr lang="en-US" altLang="zh-TW" dirty="0" smtClean="0"/>
              <a:t>)</a:t>
            </a:r>
          </a:p>
          <a:p>
            <a:pPr marL="358775">
              <a:spcBef>
                <a:spcPts val="300"/>
              </a:spcBef>
              <a:buFont typeface="Wingdings" pitchFamily="2" charset="2"/>
              <a:buNone/>
            </a:pPr>
            <a:r>
              <a:rPr lang="en-US" altLang="zh-TW" dirty="0" smtClean="0"/>
              <a:t>	and if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4, there are </a:t>
            </a:r>
            <a:r>
              <a:rPr lang="en-US" altLang="zh-TW" dirty="0" smtClean="0">
                <a:solidFill>
                  <a:schemeClr val="bg1"/>
                </a:solidFill>
              </a:rPr>
              <a:t>five:</a:t>
            </a:r>
          </a:p>
          <a:p>
            <a:pPr marL="358775" algn="ctr">
              <a:spcBef>
                <a:spcPts val="300"/>
              </a:spcBef>
              <a:buFont typeface="Wingdings" pitchFamily="2" charset="2"/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((</a:t>
            </a:r>
            <a:r>
              <a:rPr lang="en-US" altLang="zh-TW" i="1" dirty="0" err="1" smtClean="0">
                <a:solidFill>
                  <a:schemeClr val="bg1"/>
                </a:solidFill>
              </a:rPr>
              <a:t>M</a:t>
            </a:r>
            <a:r>
              <a:rPr lang="en-US" altLang="zh-TW" baseline="-25000" dirty="0" err="1" smtClean="0">
                <a:solidFill>
                  <a:schemeClr val="bg1"/>
                </a:solidFill>
              </a:rPr>
              <a:t>1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</a:rPr>
              <a:t>*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i="1" dirty="0" err="1" smtClean="0">
                <a:solidFill>
                  <a:schemeClr val="bg1"/>
                </a:solidFill>
              </a:rPr>
              <a:t>M</a:t>
            </a:r>
            <a:r>
              <a:rPr lang="en-US" altLang="zh-TW" baseline="-25000" dirty="0" err="1" smtClean="0">
                <a:solidFill>
                  <a:schemeClr val="bg1"/>
                </a:solidFill>
              </a:rPr>
              <a:t>2</a:t>
            </a:r>
            <a:r>
              <a:rPr lang="en-US" altLang="zh-TW" dirty="0" smtClean="0">
                <a:solidFill>
                  <a:schemeClr val="bg1"/>
                </a:solidFill>
              </a:rPr>
              <a:t>)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</a:rPr>
              <a:t>*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i="1" dirty="0" err="1" smtClean="0">
                <a:solidFill>
                  <a:schemeClr val="bg1"/>
                </a:solidFill>
              </a:rPr>
              <a:t>M</a:t>
            </a:r>
            <a:r>
              <a:rPr lang="en-US" altLang="zh-TW" baseline="-25000" dirty="0" err="1" smtClean="0">
                <a:solidFill>
                  <a:schemeClr val="bg1"/>
                </a:solidFill>
              </a:rPr>
              <a:t>3</a:t>
            </a:r>
            <a:r>
              <a:rPr lang="en-US" altLang="zh-TW" dirty="0" smtClean="0">
                <a:solidFill>
                  <a:schemeClr val="bg1"/>
                </a:solidFill>
              </a:rPr>
              <a:t>)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</a:rPr>
              <a:t>*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i="1" dirty="0" err="1" smtClean="0">
                <a:solidFill>
                  <a:schemeClr val="bg1"/>
                </a:solidFill>
              </a:rPr>
              <a:t>M</a:t>
            </a:r>
            <a:r>
              <a:rPr lang="en-US" altLang="zh-TW" baseline="-25000" dirty="0" err="1" smtClean="0">
                <a:solidFill>
                  <a:schemeClr val="bg1"/>
                </a:solidFill>
              </a:rPr>
              <a:t>4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   </a:t>
            </a:r>
          </a:p>
          <a:p>
            <a:pPr marL="358775" algn="ctr">
              <a:spcBef>
                <a:spcPts val="300"/>
              </a:spcBef>
              <a:buFont typeface="Wingdings" pitchFamily="2" charset="2"/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en-US" altLang="zh-TW" i="1" dirty="0" err="1" smtClean="0">
                <a:solidFill>
                  <a:schemeClr val="bg1"/>
                </a:solidFill>
              </a:rPr>
              <a:t>M</a:t>
            </a:r>
            <a:r>
              <a:rPr lang="en-US" altLang="zh-TW" baseline="-25000" dirty="0" err="1" smtClean="0">
                <a:solidFill>
                  <a:schemeClr val="bg1"/>
                </a:solidFill>
              </a:rPr>
              <a:t>1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</a:rPr>
              <a:t>*</a:t>
            </a:r>
            <a:r>
              <a:rPr lang="en-US" altLang="zh-TW" dirty="0" smtClean="0">
                <a:solidFill>
                  <a:schemeClr val="bg1"/>
                </a:solidFill>
              </a:rPr>
              <a:t> (</a:t>
            </a:r>
            <a:r>
              <a:rPr lang="en-US" altLang="zh-TW" i="1" dirty="0" err="1" smtClean="0">
                <a:solidFill>
                  <a:schemeClr val="bg1"/>
                </a:solidFill>
              </a:rPr>
              <a:t>M</a:t>
            </a:r>
            <a:r>
              <a:rPr lang="en-US" altLang="zh-TW" baseline="-25000" dirty="0" err="1" smtClean="0">
                <a:solidFill>
                  <a:schemeClr val="bg1"/>
                </a:solidFill>
              </a:rPr>
              <a:t>2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</a:rPr>
              <a:t>*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i="1" dirty="0" err="1" smtClean="0">
                <a:solidFill>
                  <a:schemeClr val="bg1"/>
                </a:solidFill>
              </a:rPr>
              <a:t>M</a:t>
            </a:r>
            <a:r>
              <a:rPr lang="en-US" altLang="zh-TW" baseline="-25000" dirty="0" err="1" smtClean="0">
                <a:solidFill>
                  <a:schemeClr val="bg1"/>
                </a:solidFill>
              </a:rPr>
              <a:t>3</a:t>
            </a:r>
            <a:r>
              <a:rPr lang="en-US" altLang="zh-TW" dirty="0" smtClean="0">
                <a:solidFill>
                  <a:schemeClr val="bg1"/>
                </a:solidFill>
              </a:rPr>
              <a:t>))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</a:rPr>
              <a:t>*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i="1" dirty="0" err="1" smtClean="0">
                <a:solidFill>
                  <a:schemeClr val="bg1"/>
                </a:solidFill>
              </a:rPr>
              <a:t>M</a:t>
            </a:r>
            <a:r>
              <a:rPr lang="en-US" altLang="zh-TW" baseline="-25000" dirty="0" err="1" smtClean="0">
                <a:solidFill>
                  <a:schemeClr val="bg1"/>
                </a:solidFill>
              </a:rPr>
              <a:t>4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 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358775" algn="ctr">
              <a:spcBef>
                <a:spcPts val="300"/>
              </a:spcBef>
              <a:buFont typeface="Wingdings" pitchFamily="2" charset="2"/>
              <a:buNone/>
            </a:pPr>
            <a:r>
              <a:rPr lang="en-US" altLang="zh-TW" i="1" dirty="0" err="1" smtClean="0">
                <a:solidFill>
                  <a:schemeClr val="bg1"/>
                </a:solidFill>
              </a:rPr>
              <a:t>M</a:t>
            </a:r>
            <a:r>
              <a:rPr lang="en-US" altLang="zh-TW" baseline="-25000" dirty="0" err="1" smtClean="0">
                <a:solidFill>
                  <a:schemeClr val="bg1"/>
                </a:solidFill>
              </a:rPr>
              <a:t>1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</a:rPr>
              <a:t>*</a:t>
            </a:r>
            <a:r>
              <a:rPr lang="en-US" altLang="zh-TW" dirty="0" smtClean="0">
                <a:solidFill>
                  <a:schemeClr val="bg1"/>
                </a:solidFill>
              </a:rPr>
              <a:t> ((</a:t>
            </a:r>
            <a:r>
              <a:rPr lang="en-US" altLang="zh-TW" i="1" dirty="0" err="1" smtClean="0">
                <a:solidFill>
                  <a:schemeClr val="bg1"/>
                </a:solidFill>
              </a:rPr>
              <a:t>M</a:t>
            </a:r>
            <a:r>
              <a:rPr lang="en-US" altLang="zh-TW" baseline="-25000" dirty="0" err="1" smtClean="0">
                <a:solidFill>
                  <a:schemeClr val="bg1"/>
                </a:solidFill>
              </a:rPr>
              <a:t>2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</a:rPr>
              <a:t>*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i="1" dirty="0" err="1" smtClean="0">
                <a:solidFill>
                  <a:schemeClr val="bg1"/>
                </a:solidFill>
              </a:rPr>
              <a:t>M</a:t>
            </a:r>
            <a:r>
              <a:rPr lang="en-US" altLang="zh-TW" baseline="-25000" dirty="0" err="1" smtClean="0">
                <a:solidFill>
                  <a:schemeClr val="bg1"/>
                </a:solidFill>
              </a:rPr>
              <a:t>3</a:t>
            </a:r>
            <a:r>
              <a:rPr lang="en-US" altLang="zh-TW" dirty="0" smtClean="0">
                <a:solidFill>
                  <a:schemeClr val="bg1"/>
                </a:solidFill>
              </a:rPr>
              <a:t>)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</a:rPr>
              <a:t>*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i="1" dirty="0" err="1" smtClean="0">
                <a:solidFill>
                  <a:schemeClr val="bg1"/>
                </a:solidFill>
              </a:rPr>
              <a:t>M</a:t>
            </a:r>
            <a:r>
              <a:rPr lang="en-US" altLang="zh-TW" baseline="-25000" dirty="0" err="1" smtClean="0">
                <a:solidFill>
                  <a:schemeClr val="bg1"/>
                </a:solidFill>
              </a:rPr>
              <a:t>4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</a:p>
          <a:p>
            <a:pPr marL="358775" algn="ctr">
              <a:spcBef>
                <a:spcPts val="300"/>
              </a:spcBef>
              <a:buFont typeface="Wingdings" pitchFamily="2" charset="2"/>
              <a:buNone/>
            </a:pPr>
            <a:r>
              <a:rPr lang="en-US" altLang="zh-TW" i="1" dirty="0" err="1" smtClean="0">
                <a:solidFill>
                  <a:schemeClr val="bg1"/>
                </a:solidFill>
              </a:rPr>
              <a:t>M</a:t>
            </a:r>
            <a:r>
              <a:rPr lang="en-US" altLang="zh-TW" baseline="-25000" dirty="0" err="1" smtClean="0">
                <a:solidFill>
                  <a:schemeClr val="bg1"/>
                </a:solidFill>
              </a:rPr>
              <a:t>1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</a:rPr>
              <a:t>*</a:t>
            </a:r>
            <a:r>
              <a:rPr lang="en-US" altLang="zh-TW" dirty="0" smtClean="0">
                <a:solidFill>
                  <a:schemeClr val="bg1"/>
                </a:solidFill>
              </a:rPr>
              <a:t> (</a:t>
            </a:r>
            <a:r>
              <a:rPr lang="en-US" altLang="zh-TW" i="1" dirty="0" err="1" smtClean="0">
                <a:solidFill>
                  <a:schemeClr val="bg1"/>
                </a:solidFill>
              </a:rPr>
              <a:t>M</a:t>
            </a:r>
            <a:r>
              <a:rPr lang="en-US" altLang="zh-TW" baseline="-25000" dirty="0" err="1" smtClean="0">
                <a:solidFill>
                  <a:schemeClr val="bg1"/>
                </a:solidFill>
              </a:rPr>
              <a:t>2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</a:rPr>
              <a:t>*</a:t>
            </a:r>
            <a:r>
              <a:rPr lang="en-US" altLang="zh-TW" dirty="0" smtClean="0">
                <a:solidFill>
                  <a:schemeClr val="bg1"/>
                </a:solidFill>
              </a:rPr>
              <a:t> (</a:t>
            </a:r>
            <a:r>
              <a:rPr lang="en-US" altLang="zh-TW" i="1" dirty="0" err="1" smtClean="0">
                <a:solidFill>
                  <a:schemeClr val="bg1"/>
                </a:solidFill>
              </a:rPr>
              <a:t>M</a:t>
            </a:r>
            <a:r>
              <a:rPr lang="en-US" altLang="zh-TW" baseline="-25000" dirty="0" err="1" smtClean="0">
                <a:solidFill>
                  <a:schemeClr val="bg1"/>
                </a:solidFill>
              </a:rPr>
              <a:t>3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</a:rPr>
              <a:t>*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i="1" dirty="0" err="1" smtClean="0">
                <a:solidFill>
                  <a:schemeClr val="bg1"/>
                </a:solidFill>
              </a:rPr>
              <a:t>M</a:t>
            </a:r>
            <a:r>
              <a:rPr lang="en-US" altLang="zh-TW" baseline="-25000" dirty="0" err="1" smtClean="0">
                <a:solidFill>
                  <a:schemeClr val="bg1"/>
                </a:solidFill>
              </a:rPr>
              <a:t>4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))</a:t>
            </a:r>
          </a:p>
          <a:p>
            <a:pPr marL="358775" algn="ctr">
              <a:spcBef>
                <a:spcPts val="300"/>
              </a:spcBef>
              <a:buFont typeface="Wingdings" pitchFamily="2" charset="2"/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en-US" altLang="zh-TW" i="1" dirty="0" err="1" smtClean="0">
                <a:solidFill>
                  <a:schemeClr val="bg1"/>
                </a:solidFill>
              </a:rPr>
              <a:t>M</a:t>
            </a:r>
            <a:r>
              <a:rPr lang="en-US" altLang="zh-TW" baseline="-25000" dirty="0" err="1" smtClean="0">
                <a:solidFill>
                  <a:schemeClr val="bg1"/>
                </a:solidFill>
              </a:rPr>
              <a:t>1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</a:rPr>
              <a:t>*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i="1" dirty="0" err="1" smtClean="0">
                <a:solidFill>
                  <a:schemeClr val="bg1"/>
                </a:solidFill>
              </a:rPr>
              <a:t>M</a:t>
            </a:r>
            <a:r>
              <a:rPr lang="en-US" altLang="zh-TW" baseline="-25000" dirty="0" err="1" smtClean="0">
                <a:solidFill>
                  <a:schemeClr val="bg1"/>
                </a:solidFill>
              </a:rPr>
              <a:t>2</a:t>
            </a:r>
            <a:r>
              <a:rPr lang="en-US" altLang="zh-TW" dirty="0" smtClean="0">
                <a:solidFill>
                  <a:schemeClr val="bg1"/>
                </a:solidFill>
              </a:rPr>
              <a:t>)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</a:rPr>
              <a:t>*</a:t>
            </a:r>
            <a:r>
              <a:rPr lang="en-US" altLang="zh-TW" dirty="0" smtClean="0">
                <a:solidFill>
                  <a:schemeClr val="bg1"/>
                </a:solidFill>
              </a:rPr>
              <a:t> (</a:t>
            </a:r>
            <a:r>
              <a:rPr lang="en-US" altLang="zh-TW" i="1" dirty="0" err="1" smtClean="0">
                <a:solidFill>
                  <a:schemeClr val="bg1"/>
                </a:solidFill>
              </a:rPr>
              <a:t>M</a:t>
            </a:r>
            <a:r>
              <a:rPr lang="en-US" altLang="zh-TW" baseline="-25000" dirty="0" err="1" smtClean="0">
                <a:solidFill>
                  <a:schemeClr val="bg1"/>
                </a:solidFill>
              </a:rPr>
              <a:t>3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</a:rPr>
              <a:t>*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i="1" dirty="0" err="1" smtClean="0">
                <a:solidFill>
                  <a:schemeClr val="bg1"/>
                </a:solidFill>
              </a:rPr>
              <a:t>M</a:t>
            </a:r>
            <a:r>
              <a:rPr lang="en-US" altLang="zh-TW" baseline="-25000" dirty="0" err="1" smtClean="0">
                <a:solidFill>
                  <a:schemeClr val="bg1"/>
                </a:solidFill>
              </a:rPr>
              <a:t>4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86780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14189</TotalTime>
  <Words>1312</Words>
  <Application>Microsoft Office PowerPoint</Application>
  <PresentationFormat>如螢幕大小 (4:3)</PresentationFormat>
  <Paragraphs>114</Paragraphs>
  <Slides>24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3" baseType="lpstr">
      <vt:lpstr>新細明體</vt:lpstr>
      <vt:lpstr>標楷體</vt:lpstr>
      <vt:lpstr>Arial</vt:lpstr>
      <vt:lpstr>MT Extra</vt:lpstr>
      <vt:lpstr>Symbol</vt:lpstr>
      <vt:lpstr>Times New Roman</vt:lpstr>
      <vt:lpstr>Wingdings</vt:lpstr>
      <vt:lpstr>Office 佈景主題</vt:lpstr>
      <vt:lpstr>方程式</vt:lpstr>
      <vt:lpstr>5.11  Counting Binary Trees</vt:lpstr>
      <vt:lpstr>5.11  Counting Binary Trees</vt:lpstr>
      <vt:lpstr>5.11.1  Distinct Binary Trees</vt:lpstr>
      <vt:lpstr>5.11.1  Distinct Binary Trees</vt:lpstr>
      <vt:lpstr>5.11.1  Distinct Binary Trees</vt:lpstr>
      <vt:lpstr>5.11.1  Distinct Binary Trees</vt:lpstr>
      <vt:lpstr>5.11.1  Distinct Binary Trees</vt:lpstr>
      <vt:lpstr>5.11.3  Matrix Multiplication</vt:lpstr>
      <vt:lpstr>5.11.3  Matrix Multiplication</vt:lpstr>
      <vt:lpstr>5.11.3  Matrix Multiplication</vt:lpstr>
      <vt:lpstr>5.11.3  Matrix Multiplication</vt:lpstr>
      <vt:lpstr>5.11.3  Matrix Multiplication</vt:lpstr>
      <vt:lpstr>5.11.3  Matrix Multiplication</vt:lpstr>
      <vt:lpstr>Comparison</vt:lpstr>
      <vt:lpstr>5.11.4  Number of Distinct Binary Trees</vt:lpstr>
      <vt:lpstr>5.11.4  Number of Distinct Binary Trees</vt:lpstr>
      <vt:lpstr>5.11.4  Number of Distinct Binary Trees</vt:lpstr>
      <vt:lpstr>Binomial Theorem</vt:lpstr>
      <vt:lpstr>Binomial Theorem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CS235102  Data Structures</dc:title>
  <dc:creator>Gary</dc:creator>
  <cp:lastModifiedBy>james Lin</cp:lastModifiedBy>
  <cp:revision>3322</cp:revision>
  <dcterms:created xsi:type="dcterms:W3CDTF">2005-03-20T09:13:01Z</dcterms:created>
  <dcterms:modified xsi:type="dcterms:W3CDTF">2019-10-15T13:59:25Z</dcterms:modified>
</cp:coreProperties>
</file>