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7" r:id="rId2"/>
    <p:sldId id="952" r:id="rId3"/>
    <p:sldId id="953" r:id="rId4"/>
    <p:sldId id="954" r:id="rId5"/>
    <p:sldId id="955" r:id="rId6"/>
    <p:sldId id="957" r:id="rId7"/>
    <p:sldId id="958" r:id="rId8"/>
    <p:sldId id="956" r:id="rId9"/>
    <p:sldId id="946" r:id="rId10"/>
    <p:sldId id="947" r:id="rId11"/>
    <p:sldId id="948" r:id="rId12"/>
    <p:sldId id="949" r:id="rId13"/>
    <p:sldId id="950" r:id="rId14"/>
    <p:sldId id="951" r:id="rId15"/>
    <p:sldId id="960" r:id="rId16"/>
    <p:sldId id="961" r:id="rId17"/>
    <p:sldId id="962" r:id="rId18"/>
    <p:sldId id="963" r:id="rId19"/>
    <p:sldId id="964" r:id="rId20"/>
    <p:sldId id="965" r:id="rId21"/>
    <p:sldId id="966" r:id="rId22"/>
    <p:sldId id="967" r:id="rId23"/>
    <p:sldId id="968" r:id="rId24"/>
    <p:sldId id="969" r:id="rId25"/>
    <p:sldId id="970" r:id="rId26"/>
    <p:sldId id="971" r:id="rId27"/>
    <p:sldId id="972" r:id="rId28"/>
    <p:sldId id="973" r:id="rId29"/>
    <p:sldId id="974" r:id="rId30"/>
    <p:sldId id="975" r:id="rId31"/>
    <p:sldId id="976" r:id="rId32"/>
    <p:sldId id="977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CCFF"/>
    <a:srgbClr val="85DFFF"/>
    <a:srgbClr val="FFC000"/>
    <a:srgbClr val="92D050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4" autoAdjust="0"/>
    <p:restoredTop sz="94660"/>
  </p:normalViewPr>
  <p:slideViewPr>
    <p:cSldViewPr showGuides="1">
      <p:cViewPr varScale="1">
        <p:scale>
          <a:sx n="87" d="100"/>
          <a:sy n="87" d="100"/>
        </p:scale>
        <p:origin x="77" y="134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000" y="2708910"/>
            <a:ext cx="8640000" cy="1440180"/>
          </a:xfrm>
        </p:spPr>
        <p:txBody>
          <a:bodyPr>
            <a:noAutofit/>
          </a:bodyPr>
          <a:lstStyle>
            <a:lvl1pPr>
              <a:defRPr sz="5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5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18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19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18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73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673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1709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4089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16787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832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252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91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25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745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745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1709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89882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16787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124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838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114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92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92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1709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02382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16787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99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95611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9523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16787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81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92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1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093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5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3" y="324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2025" y="324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2002" y="324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2" y="324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491978" y="324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1909" y="324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491977" y="360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3491978" y="360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492000" y="450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115" y="324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3492000" y="270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793" y="360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82537"/>
              </p:ext>
            </p:extLst>
          </p:nvPr>
        </p:nvGraphicFramePr>
        <p:xfrm>
          <a:off x="241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132000" y="729000"/>
            <a:ext cx="43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16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793" y="270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3491978" y="270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132000" y="1449000"/>
            <a:ext cx="36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3132000" y="1089000"/>
            <a:ext cx="432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3132000" y="1809000"/>
            <a:ext cx="3600000" cy="12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16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00" y="549000"/>
            <a:ext cx="3600000" cy="108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457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031933" y="324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4212002" y="324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781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493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29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73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6912025" y="324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 flipV="1">
            <a:off x="7091910" y="324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880000" cy="12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880000" cy="9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88244"/>
              </p:ext>
            </p:extLst>
          </p:nvPr>
        </p:nvGraphicFramePr>
        <p:xfrm>
          <a:off x="252000" y="549000"/>
          <a:ext cx="2160000" cy="540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矩形 85"/>
          <p:cNvSpPr/>
          <p:nvPr/>
        </p:nvSpPr>
        <p:spPr>
          <a:xfrm>
            <a:off x="43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3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1872000" y="2349000"/>
            <a:ext cx="19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 flipV="1">
            <a:off x="187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0" name="Line 43"/>
          <p:cNvSpPr>
            <a:spLocks noChangeShapeType="1"/>
          </p:cNvSpPr>
          <p:nvPr/>
        </p:nvSpPr>
        <p:spPr bwMode="auto">
          <a:xfrm>
            <a:off x="187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187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97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3606"/>
              </p:ext>
            </p:extLst>
          </p:nvPr>
        </p:nvGraphicFramePr>
        <p:xfrm>
          <a:off x="43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12252"/>
              </p:ext>
            </p:extLst>
          </p:nvPr>
        </p:nvGraphicFramePr>
        <p:xfrm>
          <a:off x="61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27267"/>
              </p:ext>
            </p:extLst>
          </p:nvPr>
        </p:nvGraphicFramePr>
        <p:xfrm>
          <a:off x="61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96" name="文字方塊 95"/>
          <p:cNvSpPr txBox="1"/>
          <p:nvPr/>
        </p:nvSpPr>
        <p:spPr>
          <a:xfrm>
            <a:off x="79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9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014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1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093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5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3" y="270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4752000" y="27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4931885" y="2708977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2" y="270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491978" y="270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1909" y="270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491977" y="306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3491978" y="306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492000" y="396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115" y="270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3492000" y="216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793" y="306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70350"/>
              </p:ext>
            </p:extLst>
          </p:nvPr>
        </p:nvGraphicFramePr>
        <p:xfrm>
          <a:off x="241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1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200789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132000" y="729000"/>
            <a:ext cx="3600000" cy="18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3132000" y="3609000"/>
            <a:ext cx="432000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793" y="216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3491978" y="216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132000" y="1809000"/>
            <a:ext cx="216000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3132000" y="1089000"/>
            <a:ext cx="3600000" cy="14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3132000" y="2169000"/>
            <a:ext cx="2160000" cy="3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V="1">
            <a:off x="3132000" y="3609000"/>
            <a:ext cx="4320000" cy="3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00" y="549000"/>
            <a:ext cx="3600000" cy="108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457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031933" y="270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4212002" y="270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7812000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6372000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29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73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6912025" y="270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 flipV="1">
            <a:off x="7091910" y="270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132000" y="3609000"/>
            <a:ext cx="2880000" cy="18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3132000" y="3609000"/>
            <a:ext cx="2880000" cy="14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59417"/>
              </p:ext>
            </p:extLst>
          </p:nvPr>
        </p:nvGraphicFramePr>
        <p:xfrm>
          <a:off x="252000" y="549000"/>
          <a:ext cx="2160000" cy="540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3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3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872000" y="2349000"/>
            <a:ext cx="198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 flipV="1">
            <a:off x="187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187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187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7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46"/>
              </p:ext>
            </p:extLst>
          </p:nvPr>
        </p:nvGraphicFramePr>
        <p:xfrm>
          <a:off x="43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96605"/>
              </p:ext>
            </p:extLst>
          </p:nvPr>
        </p:nvGraphicFramePr>
        <p:xfrm>
          <a:off x="61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56559"/>
              </p:ext>
            </p:extLst>
          </p:nvPr>
        </p:nvGraphicFramePr>
        <p:xfrm>
          <a:off x="61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79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9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1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180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6603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16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9000"/>
            <a:ext cx="8281059" cy="61199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explicit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UsetTraits(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traits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: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6721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3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466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0812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68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93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1931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1908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1908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1908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114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92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92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92714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595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88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7806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1931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1816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1816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022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00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00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6980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71537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59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952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96036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data;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 smtClean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ea typeface="細明體" panose="02020509000000000000" pitchFamily="49" charset="-120"/>
              </a:rPr>
              <a:t> &lt;&lt; endl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+ 4 );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it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4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8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Hash(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myVec(),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mask(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myVec.assignGrow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2,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38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652000" y="549000"/>
            <a:ext cx="126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>
              <a:defRPr/>
            </a:pP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vecFirst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108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>
            <a:off x="4572000" y="7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81309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8051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800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26560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9108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96036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data;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+ 8 );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&lt;&lt; endl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+ 4 );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6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6012000" y="252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7632116" y="2528724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709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108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47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132000" y="1629000"/>
            <a:ext cx="2339999" cy="25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H="1">
            <a:off x="7632000" y="2709000"/>
            <a:ext cx="18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6192000" y="2709000"/>
            <a:ext cx="72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81309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8051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800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26560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18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bucket_count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</a:p>
          <a:p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     return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traitsObj.operator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()(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89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2000" y="548639"/>
            <a:ext cx="9000000" cy="576072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bucket_size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find(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putIn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traits to customize behavior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list of elements, must initialize before myVec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myVec;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"vector" of list iterators for buckets: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each bucket is 2 iterators denoting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the closed range of elements in the bucket,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or both iterators set to end() if the bucket is empty.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mask;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the key mask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current maximum key value, must be a power of 2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72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9000"/>
            <a:ext cx="8281059" cy="611999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HashVec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set the elements stored here to cells copies of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cells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...................................................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12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400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2166136261U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16777619U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first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 &gt;(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count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count;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^=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first[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6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108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547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108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01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1784"/>
              </p:ext>
            </p:extLst>
          </p:nvPr>
        </p:nvGraphicFramePr>
        <p:xfrm>
          <a:off x="252000" y="549000"/>
          <a:ext cx="3420000" cy="54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5253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0693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601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11508"/>
              </p:ext>
            </p:extLst>
          </p:nvPr>
        </p:nvGraphicFramePr>
        <p:xfrm>
          <a:off x="1872000" y="72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hasher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499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17429</TotalTime>
  <Words>1923</Words>
  <Application>Microsoft Office PowerPoint</Application>
  <PresentationFormat>如螢幕大小 (4:3)</PresentationFormat>
  <Paragraphs>867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細明體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786</cp:revision>
  <dcterms:created xsi:type="dcterms:W3CDTF">2013-03-13T12:22:18Z</dcterms:created>
  <dcterms:modified xsi:type="dcterms:W3CDTF">2020-09-16T14:44:27Z</dcterms:modified>
</cp:coreProperties>
</file>