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5"/>
  </p:notesMasterIdLst>
  <p:sldIdLst>
    <p:sldId id="498" r:id="rId2"/>
    <p:sldId id="904" r:id="rId3"/>
    <p:sldId id="905" r:id="rId4"/>
    <p:sldId id="811" r:id="rId5"/>
    <p:sldId id="812" r:id="rId6"/>
    <p:sldId id="813" r:id="rId7"/>
    <p:sldId id="814" r:id="rId8"/>
    <p:sldId id="815" r:id="rId9"/>
    <p:sldId id="816" r:id="rId10"/>
    <p:sldId id="810" r:id="rId11"/>
    <p:sldId id="818" r:id="rId12"/>
    <p:sldId id="819" r:id="rId13"/>
    <p:sldId id="821" r:id="rId14"/>
    <p:sldId id="822" r:id="rId15"/>
    <p:sldId id="823" r:id="rId16"/>
    <p:sldId id="536" r:id="rId17"/>
    <p:sldId id="908" r:id="rId18"/>
    <p:sldId id="909" r:id="rId19"/>
    <p:sldId id="910" r:id="rId20"/>
    <p:sldId id="911" r:id="rId21"/>
    <p:sldId id="912" r:id="rId22"/>
    <p:sldId id="913" r:id="rId23"/>
    <p:sldId id="914" r:id="rId24"/>
    <p:sldId id="915" r:id="rId25"/>
    <p:sldId id="916" r:id="rId26"/>
    <p:sldId id="917" r:id="rId27"/>
    <p:sldId id="918" r:id="rId28"/>
    <p:sldId id="919" r:id="rId29"/>
    <p:sldId id="920" r:id="rId30"/>
    <p:sldId id="921" r:id="rId31"/>
    <p:sldId id="922" r:id="rId32"/>
    <p:sldId id="923" r:id="rId33"/>
    <p:sldId id="924" r:id="rId34"/>
    <p:sldId id="925" r:id="rId35"/>
    <p:sldId id="926" r:id="rId36"/>
    <p:sldId id="840" r:id="rId37"/>
    <p:sldId id="841" r:id="rId38"/>
    <p:sldId id="842" r:id="rId39"/>
    <p:sldId id="843" r:id="rId40"/>
    <p:sldId id="844" r:id="rId41"/>
    <p:sldId id="846" r:id="rId42"/>
    <p:sldId id="847" r:id="rId43"/>
    <p:sldId id="848" r:id="rId44"/>
    <p:sldId id="857" r:id="rId45"/>
    <p:sldId id="849" r:id="rId46"/>
    <p:sldId id="858" r:id="rId47"/>
    <p:sldId id="859" r:id="rId48"/>
    <p:sldId id="860" r:id="rId49"/>
    <p:sldId id="861" r:id="rId50"/>
    <p:sldId id="862" r:id="rId51"/>
    <p:sldId id="852" r:id="rId52"/>
    <p:sldId id="864" r:id="rId53"/>
    <p:sldId id="855" r:id="rId54"/>
    <p:sldId id="865" r:id="rId55"/>
    <p:sldId id="927" r:id="rId56"/>
    <p:sldId id="928" r:id="rId57"/>
    <p:sldId id="929" r:id="rId58"/>
    <p:sldId id="930" r:id="rId59"/>
    <p:sldId id="931" r:id="rId60"/>
    <p:sldId id="932" r:id="rId61"/>
    <p:sldId id="933" r:id="rId62"/>
    <p:sldId id="934" r:id="rId63"/>
    <p:sldId id="935" r:id="rId64"/>
    <p:sldId id="936" r:id="rId65"/>
    <p:sldId id="937" r:id="rId66"/>
    <p:sldId id="938" r:id="rId67"/>
    <p:sldId id="939" r:id="rId68"/>
    <p:sldId id="940" r:id="rId69"/>
    <p:sldId id="941" r:id="rId70"/>
    <p:sldId id="866" r:id="rId71"/>
    <p:sldId id="891" r:id="rId72"/>
    <p:sldId id="892" r:id="rId73"/>
    <p:sldId id="893" r:id="rId74"/>
    <p:sldId id="894" r:id="rId75"/>
    <p:sldId id="895" r:id="rId76"/>
    <p:sldId id="896" r:id="rId77"/>
    <p:sldId id="897" r:id="rId78"/>
    <p:sldId id="898" r:id="rId79"/>
    <p:sldId id="899" r:id="rId80"/>
    <p:sldId id="900" r:id="rId81"/>
    <p:sldId id="901" r:id="rId82"/>
    <p:sldId id="902" r:id="rId83"/>
    <p:sldId id="903" r:id="rId8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1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6600"/>
    <a:srgbClr val="CC3300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0" autoAdjust="0"/>
    <p:restoredTop sz="93729" autoAdjust="0"/>
  </p:normalViewPr>
  <p:slideViewPr>
    <p:cSldViewPr showGuides="1">
      <p:cViewPr varScale="1">
        <p:scale>
          <a:sx n="86" d="100"/>
          <a:sy n="86" d="100"/>
        </p:scale>
        <p:origin x="72" y="106"/>
      </p:cViewPr>
      <p:guideLst>
        <p:guide orient="horz" pos="2523"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E28D85-F595-4181-B239-933BCF0ABF38}" type="datetimeFigureOut">
              <a:rPr lang="zh-TW" altLang="en-US"/>
              <a:pPr>
                <a:defRPr/>
              </a:pPr>
              <a:t>2020/9/19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E0B4EB-5176-41EE-AACE-E0D1EDE3D1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862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973" y="2708995"/>
            <a:ext cx="777600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7920000" cy="3240000"/>
          </a:xfrm>
        </p:spPr>
        <p:txBody>
          <a:bodyPr lIns="90000" rIns="9000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2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7920000" cy="1620000"/>
          </a:xfrm>
        </p:spPr>
        <p:txBody>
          <a:bodyPr lIns="90000" rIns="9000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83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7560000" cy="3060000"/>
          </a:xfrm>
        </p:spPr>
        <p:txBody>
          <a:bodyPr lIns="162000" rIns="9000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244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80007" y="2708995"/>
            <a:ext cx="3309993" cy="23040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09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99" y="369000"/>
            <a:ext cx="8280001" cy="6120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99" y="549000"/>
            <a:ext cx="8280001" cy="5220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1" y="189000"/>
            <a:ext cx="7200000" cy="4500000"/>
          </a:xfrm>
        </p:spPr>
        <p:txBody>
          <a:bodyPr lIns="162000" rIns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10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89000"/>
            <a:ext cx="7739999" cy="4320000"/>
          </a:xfrm>
        </p:spPr>
        <p:txBody>
          <a:bodyPr lIns="90000" rIns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48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7739999" cy="3600000"/>
          </a:xfrm>
        </p:spPr>
        <p:txBody>
          <a:bodyPr lIns="90000" rIns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0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50825" y="260350"/>
            <a:ext cx="8639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391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701" r:id="rId4"/>
    <p:sldLayoutId id="2147483679" r:id="rId5"/>
    <p:sldLayoutId id="2147483680" r:id="rId6"/>
    <p:sldLayoutId id="2147483702" r:id="rId7"/>
    <p:sldLayoutId id="2147483704" r:id="rId8"/>
    <p:sldLayoutId id="2147483705" r:id="rId9"/>
    <p:sldLayoutId id="2147483703" r:id="rId10"/>
    <p:sldLayoutId id="2147483707" r:id="rId11"/>
    <p:sldLayoutId id="2147483706" r:id="rId12"/>
    <p:sldLayoutId id="2147483684" r:id="rId13"/>
    <p:sldLayoutId id="21474836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58775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3"/>
          <p:cNvSpPr>
            <a:spLocks noGrp="1"/>
          </p:cNvSpPr>
          <p:nvPr>
            <p:ph type="ctrTitle"/>
          </p:nvPr>
        </p:nvSpPr>
        <p:spPr>
          <a:xfrm>
            <a:off x="684213" y="2132013"/>
            <a:ext cx="7775575" cy="1441450"/>
          </a:xfrm>
        </p:spPr>
        <p:txBody>
          <a:bodyPr/>
          <a:lstStyle/>
          <a:p>
            <a:r>
              <a:rPr lang="en-US" altLang="zh-TW" dirty="0" err="1"/>
              <a:t>priority_queue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39731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000" y="594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8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94031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992000" y="594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9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4670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33858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6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11502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33858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9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98157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6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09090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5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2"/>
          <p:cNvSpPr>
            <a:spLocks noGrp="1"/>
          </p:cNvSpPr>
          <p:nvPr>
            <p:ph type="ctrTitle"/>
          </p:nvPr>
        </p:nvSpPr>
        <p:spPr>
          <a:xfrm>
            <a:off x="395971" y="2132013"/>
            <a:ext cx="8352058" cy="1441450"/>
          </a:xfrm>
        </p:spPr>
        <p:txBody>
          <a:bodyPr/>
          <a:lstStyle/>
          <a:p>
            <a:r>
              <a:rPr lang="en-US" altLang="zh-TW" sz="4800" dirty="0" smtClean="0"/>
              <a:t>pop</a:t>
            </a:r>
            <a:endParaRPr lang="zh-TW" altLang="en-US" sz="4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3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93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34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priority_queue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priority_queue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default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priority_queue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c(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comp()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c.empty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43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61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77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686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04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450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369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234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00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221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88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top()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c{};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comp{};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382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633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433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677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473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906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221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909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54512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99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19124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604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17694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46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7006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803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94919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723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09370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181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0783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79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4031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882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4031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000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4794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320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4794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7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4794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528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4794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249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66905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22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90600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496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66905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576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21784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81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30175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03207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962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03207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6557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047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725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930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7237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99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645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461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586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227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629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19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34722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01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34722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946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34722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8893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34722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51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08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61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25135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2144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479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priority_queue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comp()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321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1747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1862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1999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1753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1815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474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1815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1999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1978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1839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1724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1954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44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63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1816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181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1908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000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1724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1839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1954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44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63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1816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1816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1908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230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51816" y="558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ct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11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740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1816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11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6974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1816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11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19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005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1816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8890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19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2904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2000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8890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60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2000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0117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77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5999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77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47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46502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8709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1810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2111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6985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72000" y="36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2111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9464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72000" y="36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882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1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82003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257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14549</TotalTime>
  <Words>7489</Words>
  <Application>Microsoft Office PowerPoint</Application>
  <PresentationFormat>如螢幕大小 (4:3)</PresentationFormat>
  <Paragraphs>3509</Paragraphs>
  <Slides>83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92" baseType="lpstr">
      <vt:lpstr>細明體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priority_queue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3397</cp:revision>
  <dcterms:created xsi:type="dcterms:W3CDTF">2005-03-20T09:13:01Z</dcterms:created>
  <dcterms:modified xsi:type="dcterms:W3CDTF">2020-09-19T14:05:40Z</dcterms:modified>
</cp:coreProperties>
</file>