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3" r:id="rId3"/>
    <p:sldId id="324" r:id="rId4"/>
    <p:sldId id="325" r:id="rId5"/>
    <p:sldId id="327" r:id="rId6"/>
    <p:sldId id="326" r:id="rId7"/>
    <p:sldId id="300" r:id="rId8"/>
    <p:sldId id="345" r:id="rId9"/>
    <p:sldId id="330" r:id="rId10"/>
    <p:sldId id="270" r:id="rId11"/>
    <p:sldId id="320" r:id="rId12"/>
    <p:sldId id="318" r:id="rId13"/>
    <p:sldId id="321" r:id="rId14"/>
    <p:sldId id="319" r:id="rId15"/>
    <p:sldId id="322" r:id="rId16"/>
    <p:sldId id="317" r:id="rId17"/>
    <p:sldId id="306" r:id="rId18"/>
    <p:sldId id="309" r:id="rId19"/>
    <p:sldId id="312" r:id="rId20"/>
    <p:sldId id="334" r:id="rId21"/>
    <p:sldId id="335" r:id="rId22"/>
    <p:sldId id="331" r:id="rId23"/>
    <p:sldId id="336" r:id="rId24"/>
    <p:sldId id="340" r:id="rId25"/>
    <p:sldId id="339" r:id="rId26"/>
    <p:sldId id="341" r:id="rId27"/>
    <p:sldId id="337" r:id="rId28"/>
    <p:sldId id="342" r:id="rId29"/>
    <p:sldId id="338" r:id="rId30"/>
    <p:sldId id="343" r:id="rId31"/>
    <p:sldId id="332" r:id="rId32"/>
    <p:sldId id="344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46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FFFF"/>
    <a:srgbClr val="FFCCFF"/>
    <a:srgbClr val="66FFFF"/>
    <a:srgbClr val="66CCFF"/>
    <a:srgbClr val="92D050"/>
    <a:srgbClr val="FFFFFF"/>
    <a:srgbClr val="0000FF"/>
    <a:srgbClr val="FFC000"/>
    <a:srgbClr val="95D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94" d="100"/>
          <a:sy n="94" d="100"/>
        </p:scale>
        <p:origin x="149" y="72"/>
      </p:cViewPr>
      <p:guideLst>
        <p:guide orient="horz" pos="799"/>
        <p:guide pos="46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44018" cy="14401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4371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404622"/>
            <a:ext cx="8641080" cy="6048756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14" y="404622"/>
            <a:ext cx="7776972" cy="4176522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3824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14" y="548640"/>
            <a:ext cx="7776972" cy="2448306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8629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5472684"/>
          </a:xfrm>
        </p:spPr>
        <p:txBody>
          <a:bodyPr>
            <a:normAutofit/>
          </a:bodyPr>
          <a:lstStyle>
            <a:lvl1pPr>
              <a:defRPr sz="1500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039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576072"/>
          </a:xfrm>
        </p:spPr>
        <p:txBody>
          <a:bodyPr>
            <a:normAutofit/>
          </a:bodyPr>
          <a:lstStyle>
            <a:lvl1pPr>
              <a:defRPr sz="1500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4425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50" y="1268730"/>
            <a:ext cx="3312414" cy="432054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6206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23"/>
            <a:ext cx="8641080" cy="5220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61" r:id="rId4"/>
    <p:sldLayoutId id="2147483662" r:id="rId5"/>
    <p:sldLayoutId id="2147483660" r:id="rId6"/>
    <p:sldLayoutId id="2147483658" r:id="rId7"/>
    <p:sldLayoutId id="2147483659" r:id="rId8"/>
    <p:sldLayoutId id="2147483655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20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Assignment </a:t>
            </a:r>
            <a:r>
              <a:rPr lang="en-US" altLang="zh-TW" sz="5400" dirty="0" smtClean="0"/>
              <a:t>4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60711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sourceLine.delComments</a:t>
            </a:r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fr-FR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946872"/>
              </p:ext>
            </p:extLst>
          </p:nvPr>
        </p:nvGraphicFramePr>
        <p:xfrm>
          <a:off x="251460" y="2132838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/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/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r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l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v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r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l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251460" y="3284982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573018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589270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157216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472516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3861054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90187"/>
              </p:ext>
            </p:extLst>
          </p:nvPr>
        </p:nvGraphicFramePr>
        <p:xfrm>
          <a:off x="971550" y="400507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708910"/>
            <a:ext cx="864108" cy="144018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流程圖: 程序 18"/>
          <p:cNvSpPr/>
          <p:nvPr/>
        </p:nvSpPr>
        <p:spPr>
          <a:xfrm>
            <a:off x="1691640" y="429310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63760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sourceLine.delComments</a:t>
            </a:r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fr-FR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251460" y="3284982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573018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589270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157216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472516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3861054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64330"/>
              </p:ext>
            </p:extLst>
          </p:nvPr>
        </p:nvGraphicFramePr>
        <p:xfrm>
          <a:off x="971550" y="400507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708910"/>
            <a:ext cx="864108" cy="144018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29310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45042"/>
              </p:ext>
            </p:extLst>
          </p:nvPr>
        </p:nvGraphicFramePr>
        <p:xfrm>
          <a:off x="251460" y="2132838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/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/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r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l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v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r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l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15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sourceLine.delStrConst();</a:t>
            </a:r>
            <a:endParaRPr lang="fr-FR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297301"/>
              </p:ext>
            </p:extLst>
          </p:nvPr>
        </p:nvGraphicFramePr>
        <p:xfrm>
          <a:off x="251460" y="2132838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g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r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s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: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251460" y="3284982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573018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589270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157216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472516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3861054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24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64330"/>
              </p:ext>
            </p:extLst>
          </p:nvPr>
        </p:nvGraphicFramePr>
        <p:xfrm>
          <a:off x="971550" y="400507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708910"/>
            <a:ext cx="864108" cy="144018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29310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553464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sourceLine.delStrConst();</a:t>
            </a:r>
            <a:endParaRPr lang="fr-FR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251460" y="3284982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573018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589270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157216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472516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3861054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64330"/>
              </p:ext>
            </p:extLst>
          </p:nvPr>
        </p:nvGraphicFramePr>
        <p:xfrm>
          <a:off x="971550" y="400507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708910"/>
            <a:ext cx="864108" cy="144018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29310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367882"/>
              </p:ext>
            </p:extLst>
          </p:nvPr>
        </p:nvGraphicFramePr>
        <p:xfrm>
          <a:off x="251460" y="2132838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g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r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s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: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814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sourceLine.delCharConst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393012"/>
              </p:ext>
            </p:extLst>
          </p:nvPr>
        </p:nvGraphicFramePr>
        <p:xfrm>
          <a:off x="251460" y="2132838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l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251460" y="3284982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573018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589270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157216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472516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3861054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30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64330"/>
              </p:ext>
            </p:extLst>
          </p:nvPr>
        </p:nvGraphicFramePr>
        <p:xfrm>
          <a:off x="971550" y="400507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708910"/>
            <a:ext cx="864108" cy="144018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29310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988139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sourceLine.delCharConst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251460" y="3284982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573018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589270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157216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472516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3861054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23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64330"/>
              </p:ext>
            </p:extLst>
          </p:nvPr>
        </p:nvGraphicFramePr>
        <p:xfrm>
          <a:off x="971550" y="400507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708910"/>
            <a:ext cx="864108" cy="144018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29310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84786"/>
              </p:ext>
            </p:extLst>
          </p:nvPr>
        </p:nvGraphicFramePr>
        <p:xfrm>
          <a:off x="251460" y="2132838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l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802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( identifier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sourceLine.delFirstIdentifier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)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identifiers.insert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identifiers.end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identifier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95478" y="602132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046181"/>
              </p:ext>
            </p:extLst>
          </p:nvPr>
        </p:nvGraphicFramePr>
        <p:xfrm>
          <a:off x="395478" y="1412748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o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&lt;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z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流程圖: 程序 8"/>
          <p:cNvSpPr/>
          <p:nvPr/>
        </p:nvSpPr>
        <p:spPr>
          <a:xfrm>
            <a:off x="395478" y="2564892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83514" y="2852928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79676" y="4869180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7712" y="4437126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748" y="400507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971550" y="3140964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892" y="328498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427982" y="357301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328498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563874" y="357301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444224"/>
              </p:ext>
            </p:extLst>
          </p:nvPr>
        </p:nvGraphicFramePr>
        <p:xfrm>
          <a:off x="1115568" y="328498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539496" y="1988820"/>
            <a:ext cx="864108" cy="144018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圖: 程序 22"/>
          <p:cNvSpPr/>
          <p:nvPr/>
        </p:nvSpPr>
        <p:spPr>
          <a:xfrm>
            <a:off x="1835658" y="357301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729778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( identifier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sourceLine.delFirstIdentifier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Identifier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identifier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95478" y="602132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967032"/>
              </p:ext>
            </p:extLst>
          </p:nvPr>
        </p:nvGraphicFramePr>
        <p:xfrm>
          <a:off x="1835658" y="5733288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  <p:sp>
        <p:nvSpPr>
          <p:cNvPr id="11" name="流程圖: 程序 10"/>
          <p:cNvSpPr/>
          <p:nvPr/>
        </p:nvSpPr>
        <p:spPr>
          <a:xfrm>
            <a:off x="395478" y="2564892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683514" y="2852928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979676" y="4869180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267712" y="4437126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555748" y="400507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971550" y="3140964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07892" y="328498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23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4427982" y="357301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72000" y="328498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563874" y="357301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581345"/>
              </p:ext>
            </p:extLst>
          </p:nvPr>
        </p:nvGraphicFramePr>
        <p:xfrm>
          <a:off x="1115568" y="328498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直線單箭頭接點 23"/>
          <p:cNvCxnSpPr/>
          <p:nvPr/>
        </p:nvCxnSpPr>
        <p:spPr>
          <a:xfrm flipH="1" flipV="1">
            <a:off x="539496" y="1988820"/>
            <a:ext cx="864108" cy="144018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346893"/>
              </p:ext>
            </p:extLst>
          </p:nvPr>
        </p:nvGraphicFramePr>
        <p:xfrm>
          <a:off x="395478" y="1412748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&lt;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z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流程圖: 程序 25"/>
          <p:cNvSpPr/>
          <p:nvPr/>
        </p:nvSpPr>
        <p:spPr>
          <a:xfrm>
            <a:off x="1835658" y="357301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631462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( identifier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sourceLine.delFirstIdentifier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Identifier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identifier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95478" y="602132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86688"/>
              </p:ext>
            </p:extLst>
          </p:nvPr>
        </p:nvGraphicFramePr>
        <p:xfrm>
          <a:off x="1835658" y="5733288"/>
          <a:ext cx="172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  <p:sp>
        <p:nvSpPr>
          <p:cNvPr id="11" name="流程圖: 程序 10"/>
          <p:cNvSpPr/>
          <p:nvPr/>
        </p:nvSpPr>
        <p:spPr>
          <a:xfrm>
            <a:off x="395478" y="2564892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683514" y="2852928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979676" y="4869180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267712" y="4437126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555748" y="400507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971550" y="3140964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07892" y="328498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18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4427982" y="357301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72000" y="328498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563874" y="357301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581345"/>
              </p:ext>
            </p:extLst>
          </p:nvPr>
        </p:nvGraphicFramePr>
        <p:xfrm>
          <a:off x="1115568" y="328498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直線單箭頭接點 23"/>
          <p:cNvCxnSpPr/>
          <p:nvPr/>
        </p:nvCxnSpPr>
        <p:spPr>
          <a:xfrm flipH="1" flipV="1">
            <a:off x="539496" y="1988820"/>
            <a:ext cx="864108" cy="144018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01690"/>
              </p:ext>
            </p:extLst>
          </p:nvPr>
        </p:nvGraphicFramePr>
        <p:xfrm>
          <a:off x="395478" y="1412748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&lt;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z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流程圖: 程序 25"/>
          <p:cNvSpPr/>
          <p:nvPr/>
        </p:nvSpPr>
        <p:spPr>
          <a:xfrm>
            <a:off x="1835658" y="357301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793493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( identifier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sourceLine.delFirstIdentifier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Identifier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identifier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95478" y="602132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019305"/>
              </p:ext>
            </p:extLst>
          </p:nvPr>
        </p:nvGraphicFramePr>
        <p:xfrm>
          <a:off x="1835658" y="5733288"/>
          <a:ext cx="259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  <p:sp>
        <p:nvSpPr>
          <p:cNvPr id="11" name="流程圖: 程序 10"/>
          <p:cNvSpPr/>
          <p:nvPr/>
        </p:nvSpPr>
        <p:spPr>
          <a:xfrm>
            <a:off x="395478" y="2564892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683514" y="2852928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979676" y="4869180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267712" y="4437126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555748" y="400507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971550" y="3140964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1835658" y="357301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07892" y="328498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14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4427982" y="357301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72000" y="328498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563874" y="357301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581345"/>
              </p:ext>
            </p:extLst>
          </p:nvPr>
        </p:nvGraphicFramePr>
        <p:xfrm>
          <a:off x="1115568" y="328498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直線單箭頭接點 23"/>
          <p:cNvCxnSpPr/>
          <p:nvPr/>
        </p:nvCxnSpPr>
        <p:spPr>
          <a:xfrm flipH="1" flipV="1">
            <a:off x="539496" y="1988820"/>
            <a:ext cx="864108" cy="144018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15020"/>
              </p:ext>
            </p:extLst>
          </p:nvPr>
        </p:nvGraphicFramePr>
        <p:xfrm>
          <a:off x="395478" y="1412748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z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03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StringVal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StringVal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myPtr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union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Bxty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storage for small buffer or pointer to larger one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buf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[ 16 ];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}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bx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current length of string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myRes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current storage reserved for string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5021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( identifier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sourceLine.delFirstIdentifier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Identifier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identifier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95478" y="602132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463085"/>
              </p:ext>
            </p:extLst>
          </p:nvPr>
        </p:nvGraphicFramePr>
        <p:xfrm>
          <a:off x="1835658" y="5733288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  <p:sp>
        <p:nvSpPr>
          <p:cNvPr id="11" name="流程圖: 程序 10"/>
          <p:cNvSpPr/>
          <p:nvPr/>
        </p:nvSpPr>
        <p:spPr>
          <a:xfrm>
            <a:off x="395478" y="2564892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683514" y="2852928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979676" y="4869180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267712" y="4437126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555748" y="400507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971550" y="3140964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1835658" y="357301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07892" y="328498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4427982" y="357301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72000" y="328498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563874" y="357301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581345"/>
              </p:ext>
            </p:extLst>
          </p:nvPr>
        </p:nvGraphicFramePr>
        <p:xfrm>
          <a:off x="1115568" y="328498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直線單箭頭接點 23"/>
          <p:cNvCxnSpPr/>
          <p:nvPr/>
        </p:nvCxnSpPr>
        <p:spPr>
          <a:xfrm flipH="1" flipV="1">
            <a:off x="539496" y="1988820"/>
            <a:ext cx="864108" cy="144018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272309"/>
              </p:ext>
            </p:extLst>
          </p:nvPr>
        </p:nvGraphicFramePr>
        <p:xfrm>
          <a:off x="395478" y="1412748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2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( identifier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sourceLine.delFirstIdentifier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Identifier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identifier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95478" y="602132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832582"/>
              </p:ext>
            </p:extLst>
          </p:nvPr>
        </p:nvGraphicFramePr>
        <p:xfrm>
          <a:off x="1835658" y="5733288"/>
          <a:ext cx="432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  <p:sp>
        <p:nvSpPr>
          <p:cNvPr id="11" name="流程圖: 程序 10"/>
          <p:cNvSpPr/>
          <p:nvPr/>
        </p:nvSpPr>
        <p:spPr>
          <a:xfrm>
            <a:off x="395478" y="2564892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683514" y="2852928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979676" y="4869180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267712" y="4437126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555748" y="400507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971550" y="3140964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1835658" y="357301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07892" y="328498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4427982" y="357301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72000" y="328498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563874" y="357301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581345"/>
              </p:ext>
            </p:extLst>
          </p:nvPr>
        </p:nvGraphicFramePr>
        <p:xfrm>
          <a:off x="1115568" y="328498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直線單箭頭接點 23"/>
          <p:cNvCxnSpPr/>
          <p:nvPr/>
        </p:nvCxnSpPr>
        <p:spPr>
          <a:xfrm flipH="1" flipV="1">
            <a:off x="539496" y="1988820"/>
            <a:ext cx="864108" cy="144018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11496"/>
              </p:ext>
            </p:extLst>
          </p:nvPr>
        </p:nvGraphicFramePr>
        <p:xfrm>
          <a:off x="395478" y="1412748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120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14" y="548640"/>
            <a:ext cx="7776972" cy="3888486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identifiers.begin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identifiers.end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!it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-&gt;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keyword() &amp;&amp; !duplicate( identifiers, it )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duplicate(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identifiers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   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it 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1344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283964" y="3861054"/>
            <a:ext cx="576000" cy="288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it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27982" y="3573018"/>
            <a:ext cx="288036" cy="288036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2843784" y="2708910"/>
            <a:ext cx="1728216" cy="1008126"/>
          </a:xfrm>
          <a:prstGeom prst="straightConnector1">
            <a:avLst/>
          </a:prstGeom>
          <a:ln w="127000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14" y="548640"/>
            <a:ext cx="7776972" cy="1152144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identifiers.begin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identifiers.end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!it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-&gt;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keyword() &amp;&amp; !duplicate( identifiers, it )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971550" y="242087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48537"/>
              </p:ext>
            </p:extLst>
          </p:nvPr>
        </p:nvGraphicFramePr>
        <p:xfrm>
          <a:off x="2411730" y="2132838"/>
          <a:ext cx="432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31820" y="4437126"/>
            <a:ext cx="2880360" cy="144018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altLang="zh-TW" sz="1600" dirty="0" smtClean="0"/>
          </a:p>
        </p:txBody>
      </p:sp>
      <p:sp>
        <p:nvSpPr>
          <p:cNvPr id="12" name="文字方塊 11"/>
          <p:cNvSpPr txBox="1"/>
          <p:nvPr/>
        </p:nvSpPr>
        <p:spPr>
          <a:xfrm>
            <a:off x="3995928" y="5877306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20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283964" y="3861054"/>
            <a:ext cx="576000" cy="288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it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27982" y="3573018"/>
            <a:ext cx="288036" cy="288036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3707892" y="2708910"/>
            <a:ext cx="864108" cy="1008126"/>
          </a:xfrm>
          <a:prstGeom prst="straightConnector1">
            <a:avLst/>
          </a:prstGeom>
          <a:ln w="127000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14" y="548640"/>
            <a:ext cx="7776972" cy="1152144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identifiers.begin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identifiers.end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!it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-&gt;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keyword() &amp;&amp; !duplicate( identifiers, it )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971550" y="242087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48537"/>
              </p:ext>
            </p:extLst>
          </p:nvPr>
        </p:nvGraphicFramePr>
        <p:xfrm>
          <a:off x="2411730" y="2132838"/>
          <a:ext cx="432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31820" y="4437126"/>
            <a:ext cx="2880360" cy="144018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altLang="zh-TW" sz="1600" dirty="0" smtClean="0"/>
          </a:p>
        </p:txBody>
      </p:sp>
      <p:sp>
        <p:nvSpPr>
          <p:cNvPr id="12" name="文字方塊 11"/>
          <p:cNvSpPr txBox="1"/>
          <p:nvPr/>
        </p:nvSpPr>
        <p:spPr>
          <a:xfrm>
            <a:off x="3995928" y="5877306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065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283964" y="3861054"/>
            <a:ext cx="576000" cy="288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it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27982" y="3573018"/>
            <a:ext cx="288036" cy="288036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3707892" y="2708910"/>
            <a:ext cx="864108" cy="1008126"/>
          </a:xfrm>
          <a:prstGeom prst="straightConnector1">
            <a:avLst/>
          </a:prstGeom>
          <a:ln w="127000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14" y="548640"/>
            <a:ext cx="7776972" cy="1152144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identifiers.begin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identifiers.end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!it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-&gt;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keyword() &amp;&amp; !duplicate( identifiers, it )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971550" y="242087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48537"/>
              </p:ext>
            </p:extLst>
          </p:nvPr>
        </p:nvGraphicFramePr>
        <p:xfrm>
          <a:off x="2411730" y="2132838"/>
          <a:ext cx="432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31820" y="4437126"/>
            <a:ext cx="2880360" cy="144018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600" dirty="0" smtClean="0"/>
              <a:t>i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995928" y="5877306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735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283964" y="3861054"/>
            <a:ext cx="576000" cy="288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it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27982" y="3573018"/>
            <a:ext cx="288036" cy="288036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endCxn id="7" idx="2"/>
          </p:cNvCxnSpPr>
          <p:nvPr/>
        </p:nvCxnSpPr>
        <p:spPr>
          <a:xfrm flipH="1" flipV="1">
            <a:off x="4571730" y="2708838"/>
            <a:ext cx="270" cy="1008198"/>
          </a:xfrm>
          <a:prstGeom prst="straightConnector1">
            <a:avLst/>
          </a:prstGeom>
          <a:ln w="127000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14" y="548640"/>
            <a:ext cx="7776972" cy="1152144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identifiers.begin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identifiers.end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!it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-&gt;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keyword() &amp;&amp; !duplicate( identifiers, it )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971550" y="242087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48537"/>
              </p:ext>
            </p:extLst>
          </p:nvPr>
        </p:nvGraphicFramePr>
        <p:xfrm>
          <a:off x="2411730" y="2132838"/>
          <a:ext cx="432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31820" y="4437126"/>
            <a:ext cx="2880360" cy="144018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600" dirty="0" smtClean="0"/>
              <a:t>i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995928" y="5877306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51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283964" y="3861054"/>
            <a:ext cx="576000" cy="288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it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27982" y="3573018"/>
            <a:ext cx="288036" cy="288036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endCxn id="7" idx="2"/>
          </p:cNvCxnSpPr>
          <p:nvPr/>
        </p:nvCxnSpPr>
        <p:spPr>
          <a:xfrm flipH="1" flipV="1">
            <a:off x="4571730" y="2708838"/>
            <a:ext cx="270" cy="1008198"/>
          </a:xfrm>
          <a:prstGeom prst="straightConnector1">
            <a:avLst/>
          </a:prstGeom>
          <a:ln w="127000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14" y="548640"/>
            <a:ext cx="7776972" cy="1152144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identifiers.begin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identifiers.end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!it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-&gt;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keyword() &amp;&amp; !duplicate( identifiers, it )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971550" y="242087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48537"/>
              </p:ext>
            </p:extLst>
          </p:nvPr>
        </p:nvGraphicFramePr>
        <p:xfrm>
          <a:off x="2411730" y="2132838"/>
          <a:ext cx="432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31820" y="4437126"/>
            <a:ext cx="2880360" cy="144018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600" dirty="0" smtClean="0"/>
              <a:t>i</a:t>
            </a:r>
          </a:p>
          <a:p>
            <a:r>
              <a:rPr lang="en-US" altLang="zh-TW" sz="1600" dirty="0" smtClean="0"/>
              <a:t>a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995928" y="5877306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572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283964" y="3861054"/>
            <a:ext cx="576000" cy="288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it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27982" y="3573018"/>
            <a:ext cx="288036" cy="288036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4572000" y="2708910"/>
            <a:ext cx="864108" cy="1008126"/>
          </a:xfrm>
          <a:prstGeom prst="straightConnector1">
            <a:avLst/>
          </a:prstGeom>
          <a:ln w="127000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14" y="548640"/>
            <a:ext cx="7776972" cy="1152144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identifiers.begin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identifiers.end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!it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-&gt;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keyword() &amp;&amp; !duplicate( identifiers, it )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971550" y="242087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48537"/>
              </p:ext>
            </p:extLst>
          </p:nvPr>
        </p:nvGraphicFramePr>
        <p:xfrm>
          <a:off x="2411730" y="2132838"/>
          <a:ext cx="432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31820" y="4437126"/>
            <a:ext cx="2880360" cy="144018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600" dirty="0" smtClean="0"/>
              <a:t>i</a:t>
            </a:r>
          </a:p>
          <a:p>
            <a:r>
              <a:rPr lang="en-US" altLang="zh-TW" sz="1600" dirty="0" smtClean="0"/>
              <a:t>a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995928" y="5877306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962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283964" y="3861054"/>
            <a:ext cx="576000" cy="288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it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27982" y="3573018"/>
            <a:ext cx="288036" cy="288036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4572000" y="2708910"/>
            <a:ext cx="864108" cy="1008126"/>
          </a:xfrm>
          <a:prstGeom prst="straightConnector1">
            <a:avLst/>
          </a:prstGeom>
          <a:ln w="127000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14" y="548640"/>
            <a:ext cx="7776972" cy="1152144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identifiers.begin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identifiers.end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!it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-&gt;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keyword() &amp;&amp; !duplicate( identifiers, it )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971550" y="242087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48537"/>
              </p:ext>
            </p:extLst>
          </p:nvPr>
        </p:nvGraphicFramePr>
        <p:xfrm>
          <a:off x="2411730" y="2132838"/>
          <a:ext cx="432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31820" y="4437126"/>
            <a:ext cx="2880360" cy="144018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600" dirty="0" smtClean="0"/>
              <a:t>i</a:t>
            </a:r>
          </a:p>
          <a:p>
            <a:r>
              <a:rPr lang="en-US" altLang="zh-TW" sz="1600" dirty="0" smtClean="0"/>
              <a:t>a</a:t>
            </a:r>
          </a:p>
          <a:p>
            <a:r>
              <a:rPr lang="en-US" altLang="zh-TW" sz="1600" dirty="0" smtClean="0"/>
              <a:t>size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995928" y="5877306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8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npos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-1 );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string();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string(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string(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ch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string(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~string();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4229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283964" y="3861054"/>
            <a:ext cx="576000" cy="288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it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27982" y="3573018"/>
            <a:ext cx="288036" cy="288036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4572000" y="2708910"/>
            <a:ext cx="1728216" cy="1008126"/>
          </a:xfrm>
          <a:prstGeom prst="straightConnector1">
            <a:avLst/>
          </a:prstGeom>
          <a:ln w="127000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14" y="548640"/>
            <a:ext cx="7776972" cy="1152144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identifiers.begin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identifiers.end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!it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-&gt;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keyword() &amp;&amp; !duplicate( identifiers, it )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971550" y="242087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48537"/>
              </p:ext>
            </p:extLst>
          </p:nvPr>
        </p:nvGraphicFramePr>
        <p:xfrm>
          <a:off x="2411730" y="2132838"/>
          <a:ext cx="432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31820" y="4437126"/>
            <a:ext cx="2880360" cy="144018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600" dirty="0" smtClean="0"/>
              <a:t>i</a:t>
            </a:r>
          </a:p>
          <a:p>
            <a:r>
              <a:rPr lang="en-US" altLang="zh-TW" sz="1600" dirty="0" smtClean="0"/>
              <a:t>a</a:t>
            </a:r>
          </a:p>
          <a:p>
            <a:r>
              <a:rPr lang="en-US" altLang="zh-TW" sz="1600" dirty="0" smtClean="0"/>
              <a:t>size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995928" y="5877306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526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duplicate(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identifiers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   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it 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1550" y="386105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279525"/>
              </p:ext>
            </p:extLst>
          </p:nvPr>
        </p:nvGraphicFramePr>
        <p:xfrm>
          <a:off x="2411730" y="3573018"/>
          <a:ext cx="432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012180" y="5589270"/>
            <a:ext cx="576000" cy="288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pos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283964" y="5589270"/>
            <a:ext cx="576000" cy="288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it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27982" y="5301234"/>
            <a:ext cx="288036" cy="288036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2843784" y="4149090"/>
            <a:ext cx="1728216" cy="1296162"/>
          </a:xfrm>
          <a:prstGeom prst="straightConnector1">
            <a:avLst/>
          </a:prstGeom>
          <a:ln w="127000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156198" y="5301234"/>
            <a:ext cx="288036" cy="288036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6300216" y="4149090"/>
            <a:ext cx="0" cy="1296162"/>
          </a:xfrm>
          <a:prstGeom prst="straightConnector1">
            <a:avLst/>
          </a:prstGeom>
          <a:ln w="127000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101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duplicate(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identifiers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   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it 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1550" y="386105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279525"/>
              </p:ext>
            </p:extLst>
          </p:nvPr>
        </p:nvGraphicFramePr>
        <p:xfrm>
          <a:off x="2411730" y="3573018"/>
          <a:ext cx="432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012180" y="5589270"/>
            <a:ext cx="576000" cy="288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16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pos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283964" y="5589270"/>
            <a:ext cx="576000" cy="288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it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27982" y="5301234"/>
            <a:ext cx="288036" cy="288036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3707892" y="4149090"/>
            <a:ext cx="864108" cy="1296162"/>
          </a:xfrm>
          <a:prstGeom prst="straightConnector1">
            <a:avLst/>
          </a:prstGeom>
          <a:ln w="127000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156198" y="5301234"/>
            <a:ext cx="288036" cy="288036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6300216" y="4149090"/>
            <a:ext cx="0" cy="1296162"/>
          </a:xfrm>
          <a:prstGeom prst="straightConnector1">
            <a:avLst/>
          </a:prstGeom>
          <a:ln w="127000">
            <a:solidFill>
              <a:schemeClr val="bg1">
                <a:lumMod val="85000"/>
              </a:schemeClr>
            </a:solidFill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46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erase(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npos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clear();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begin();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begin()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operator[]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operator[]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data()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size()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find(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ch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0 )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substr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0,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npos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equal(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left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left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ostr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415187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478" y="548640"/>
            <a:ext cx="6480810" cy="360045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npos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-1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delComments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delStrConst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delCharConst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delFirstIdentifier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038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442" y="548640"/>
            <a:ext cx="8929116" cy="360045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lhs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rhs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Identifier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keyword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identifier;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039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流程圖: 程序 36"/>
          <p:cNvSpPr/>
          <p:nvPr/>
        </p:nvSpPr>
        <p:spPr>
          <a:xfrm>
            <a:off x="251460" y="1124712"/>
            <a:ext cx="8641080" cy="518464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6" name="流程圖: 程序 35"/>
          <p:cNvSpPr/>
          <p:nvPr/>
        </p:nvSpPr>
        <p:spPr>
          <a:xfrm>
            <a:off x="539496" y="2852928"/>
            <a:ext cx="8065008" cy="316839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539496" y="1412748"/>
            <a:ext cx="1440000" cy="288000"/>
          </a:xfrm>
          <a:prstGeom prst="flowChartProcess">
            <a:avLst/>
          </a:prstGeom>
          <a:solidFill>
            <a:srgbClr val="96FFFF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/>
                <a:ea typeface="微軟正黑體"/>
              </a:rPr>
              <a:t>SourceLine</a:t>
            </a:r>
            <a:endParaRPr lang="en-US" altLang="zh-TW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3563874" y="1412748"/>
            <a:ext cx="1584000" cy="2880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delComments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5292090" y="1412748"/>
            <a:ext cx="1584000" cy="2880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delStrConst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8" name="流程圖: 程序 57"/>
          <p:cNvSpPr/>
          <p:nvPr/>
        </p:nvSpPr>
        <p:spPr>
          <a:xfrm>
            <a:off x="7020306" y="1412748"/>
            <a:ext cx="1728000" cy="2880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delCharConst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539496" y="1844802"/>
            <a:ext cx="2448000" cy="2880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delFirstIdentifier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419856" y="692658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t" anchorCtr="0">
            <a:noAutofit/>
          </a:bodyPr>
          <a:lstStyle/>
          <a:p>
            <a:pPr algn="ctr"/>
            <a:r>
              <a:rPr lang="en-US" altLang="zh-TW" sz="2400" dirty="0" err="1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707892" y="2420874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5292090" y="3140964"/>
            <a:ext cx="1152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~string</a:t>
            </a:r>
            <a:endParaRPr lang="en-US" altLang="zh-TW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683514" y="3140964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1835658" y="3140964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7020306" y="3573018"/>
            <a:ext cx="1440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operator[]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6588252" y="3140964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erase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6012180" y="4005072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equal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2267712" y="4005072"/>
            <a:ext cx="720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data</a:t>
            </a:r>
            <a:endParaRPr lang="en-US" altLang="zh-TW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3995928" y="4005072"/>
            <a:ext cx="720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find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4860036" y="4005072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substr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4" name="流程圖: 程序 53"/>
          <p:cNvSpPr/>
          <p:nvPr/>
        </p:nvSpPr>
        <p:spPr>
          <a:xfrm>
            <a:off x="2987802" y="3140964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683514" y="4005072"/>
            <a:ext cx="1440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operator[]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683514" y="3573018"/>
            <a:ext cx="1296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operator=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3563874" y="3573018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5580126" y="3573018"/>
            <a:ext cx="576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end</a:t>
            </a:r>
          </a:p>
        </p:txBody>
      </p:sp>
      <p:sp>
        <p:nvSpPr>
          <p:cNvPr id="46" name="流程圖: 程序 45"/>
          <p:cNvSpPr/>
          <p:nvPr/>
        </p:nvSpPr>
        <p:spPr>
          <a:xfrm>
            <a:off x="4139946" y="3140964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7" name="流程圖: 程序 46"/>
          <p:cNvSpPr/>
          <p:nvPr/>
        </p:nvSpPr>
        <p:spPr>
          <a:xfrm>
            <a:off x="2123694" y="3573018"/>
            <a:ext cx="1296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operator=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7596378" y="3140964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clear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2" name="流程圖: 程序 51"/>
          <p:cNvSpPr/>
          <p:nvPr/>
        </p:nvSpPr>
        <p:spPr>
          <a:xfrm>
            <a:off x="4572000" y="3573018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3" name="流程圖: 程序 52"/>
          <p:cNvSpPr/>
          <p:nvPr/>
        </p:nvSpPr>
        <p:spPr>
          <a:xfrm>
            <a:off x="6300216" y="3573018"/>
            <a:ext cx="576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end</a:t>
            </a:r>
          </a:p>
        </p:txBody>
      </p:sp>
      <p:sp>
        <p:nvSpPr>
          <p:cNvPr id="55" name="流程圖: 程序 54"/>
          <p:cNvSpPr/>
          <p:nvPr/>
        </p:nvSpPr>
        <p:spPr>
          <a:xfrm>
            <a:off x="3131820" y="4005072"/>
            <a:ext cx="720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size</a:t>
            </a:r>
          </a:p>
        </p:txBody>
      </p:sp>
      <p:sp>
        <p:nvSpPr>
          <p:cNvPr id="56" name="流程圖: 程序 55"/>
          <p:cNvSpPr/>
          <p:nvPr/>
        </p:nvSpPr>
        <p:spPr>
          <a:xfrm>
            <a:off x="1259586" y="4437126"/>
            <a:ext cx="6624828" cy="1008126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995928" y="544525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123694" y="1412748"/>
            <a:ext cx="1296000" cy="2880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operator=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0" name="流程圖: 程序 59"/>
          <p:cNvSpPr/>
          <p:nvPr/>
        </p:nvSpPr>
        <p:spPr>
          <a:xfrm>
            <a:off x="6156198" y="5013198"/>
            <a:ext cx="1296000" cy="288000"/>
          </a:xfrm>
          <a:prstGeom prst="flowChartProcess">
            <a:avLst/>
          </a:prstGeom>
          <a:solidFill>
            <a:srgbClr val="92D05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StringVal</a:t>
            </a:r>
            <a:endParaRPr lang="en-US" altLang="zh-TW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61" name="流程圖: 程序 60"/>
          <p:cNvSpPr/>
          <p:nvPr/>
        </p:nvSpPr>
        <p:spPr>
          <a:xfrm>
            <a:off x="5868162" y="4581144"/>
            <a:ext cx="864000" cy="288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myPtr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2" name="流程圖: 程序 61"/>
          <p:cNvSpPr/>
          <p:nvPr/>
        </p:nvSpPr>
        <p:spPr>
          <a:xfrm>
            <a:off x="6876288" y="4581144"/>
            <a:ext cx="864000" cy="288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myPtr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139946" y="472516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4860036" y="501319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004054" y="472516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3995928" y="501319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972176"/>
              </p:ext>
            </p:extLst>
          </p:nvPr>
        </p:nvGraphicFramePr>
        <p:xfrm>
          <a:off x="1547622" y="472516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" name="流程圖: 程序 73"/>
          <p:cNvSpPr/>
          <p:nvPr/>
        </p:nvSpPr>
        <p:spPr>
          <a:xfrm>
            <a:off x="2267712" y="501319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85345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流程圖: 程序 36"/>
          <p:cNvSpPr/>
          <p:nvPr/>
        </p:nvSpPr>
        <p:spPr>
          <a:xfrm>
            <a:off x="251460" y="1124712"/>
            <a:ext cx="8641080" cy="518464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6" name="流程圖: 程序 35"/>
          <p:cNvSpPr/>
          <p:nvPr/>
        </p:nvSpPr>
        <p:spPr>
          <a:xfrm>
            <a:off x="539496" y="2852928"/>
            <a:ext cx="8065008" cy="316839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419856" y="692658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t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</a:t>
            </a:r>
            <a:endParaRPr lang="en-US" altLang="zh-TW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707892" y="2420874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</a:t>
            </a:r>
          </a:p>
        </p:txBody>
      </p:sp>
      <p:sp>
        <p:nvSpPr>
          <p:cNvPr id="5" name="流程圖: 程序 4"/>
          <p:cNvSpPr/>
          <p:nvPr/>
        </p:nvSpPr>
        <p:spPr>
          <a:xfrm>
            <a:off x="5292090" y="3140964"/>
            <a:ext cx="1152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~string</a:t>
            </a:r>
            <a:endParaRPr lang="en-US" altLang="zh-TW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683514" y="3140964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1835658" y="3140964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7020306" y="3573018"/>
            <a:ext cx="1440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operator[]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6588252" y="3140964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erase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6012180" y="4005072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equal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2267712" y="4005072"/>
            <a:ext cx="720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data</a:t>
            </a:r>
            <a:endParaRPr lang="en-US" altLang="zh-TW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3995928" y="4005072"/>
            <a:ext cx="720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find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4860036" y="4005072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substr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4" name="流程圖: 程序 53"/>
          <p:cNvSpPr/>
          <p:nvPr/>
        </p:nvSpPr>
        <p:spPr>
          <a:xfrm>
            <a:off x="2987802" y="3140964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683514" y="4005072"/>
            <a:ext cx="1440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operator[]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683514" y="3573018"/>
            <a:ext cx="1296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operator=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3563874" y="3573018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5580126" y="3573018"/>
            <a:ext cx="576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end</a:t>
            </a:r>
          </a:p>
        </p:txBody>
      </p:sp>
      <p:sp>
        <p:nvSpPr>
          <p:cNvPr id="46" name="流程圖: 程序 45"/>
          <p:cNvSpPr/>
          <p:nvPr/>
        </p:nvSpPr>
        <p:spPr>
          <a:xfrm>
            <a:off x="4139946" y="3140964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7" name="流程圖: 程序 46"/>
          <p:cNvSpPr/>
          <p:nvPr/>
        </p:nvSpPr>
        <p:spPr>
          <a:xfrm>
            <a:off x="2123694" y="3573018"/>
            <a:ext cx="1296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operator=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7596378" y="3140964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clear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2" name="流程圖: 程序 51"/>
          <p:cNvSpPr/>
          <p:nvPr/>
        </p:nvSpPr>
        <p:spPr>
          <a:xfrm>
            <a:off x="4572000" y="3573018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3" name="流程圖: 程序 52"/>
          <p:cNvSpPr/>
          <p:nvPr/>
        </p:nvSpPr>
        <p:spPr>
          <a:xfrm>
            <a:off x="6300216" y="3573018"/>
            <a:ext cx="576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end</a:t>
            </a:r>
          </a:p>
        </p:txBody>
      </p:sp>
      <p:sp>
        <p:nvSpPr>
          <p:cNvPr id="55" name="流程圖: 程序 54"/>
          <p:cNvSpPr/>
          <p:nvPr/>
        </p:nvSpPr>
        <p:spPr>
          <a:xfrm>
            <a:off x="3131820" y="4005072"/>
            <a:ext cx="720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size</a:t>
            </a:r>
          </a:p>
        </p:txBody>
      </p:sp>
      <p:sp>
        <p:nvSpPr>
          <p:cNvPr id="56" name="流程圖: 程序 55"/>
          <p:cNvSpPr/>
          <p:nvPr/>
        </p:nvSpPr>
        <p:spPr>
          <a:xfrm>
            <a:off x="1259586" y="4437126"/>
            <a:ext cx="6624828" cy="1008126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995928" y="544525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60" name="流程圖: 程序 59"/>
          <p:cNvSpPr/>
          <p:nvPr/>
        </p:nvSpPr>
        <p:spPr>
          <a:xfrm>
            <a:off x="6156198" y="5013198"/>
            <a:ext cx="1296000" cy="288000"/>
          </a:xfrm>
          <a:prstGeom prst="flowChartProcess">
            <a:avLst/>
          </a:prstGeom>
          <a:solidFill>
            <a:srgbClr val="92D05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StringVal</a:t>
            </a:r>
            <a:endParaRPr lang="en-US" altLang="zh-TW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61" name="流程圖: 程序 60"/>
          <p:cNvSpPr/>
          <p:nvPr/>
        </p:nvSpPr>
        <p:spPr>
          <a:xfrm>
            <a:off x="5868162" y="4581144"/>
            <a:ext cx="864000" cy="288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myPtr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2" name="流程圖: 程序 61"/>
          <p:cNvSpPr/>
          <p:nvPr/>
        </p:nvSpPr>
        <p:spPr>
          <a:xfrm>
            <a:off x="6876288" y="4581144"/>
            <a:ext cx="864000" cy="288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myPtr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139946" y="472516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4860036" y="501319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004054" y="472516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3995928" y="501319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972176"/>
              </p:ext>
            </p:extLst>
          </p:nvPr>
        </p:nvGraphicFramePr>
        <p:xfrm>
          <a:off x="1547622" y="472516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" name="流程圖: 程序 73"/>
          <p:cNvSpPr/>
          <p:nvPr/>
        </p:nvSpPr>
        <p:spPr>
          <a:xfrm>
            <a:off x="2267712" y="501319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63" name="流程圖: 程序 62"/>
          <p:cNvSpPr/>
          <p:nvPr/>
        </p:nvSpPr>
        <p:spPr>
          <a:xfrm>
            <a:off x="2411730" y="1412748"/>
            <a:ext cx="1440000" cy="288000"/>
          </a:xfrm>
          <a:prstGeom prst="flowChartProcess">
            <a:avLst/>
          </a:prstGeom>
          <a:solidFill>
            <a:srgbClr val="96FFFF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>
                <a:solidFill>
                  <a:prstClr val="black"/>
                </a:solidFill>
                <a:latin typeface="Lucida Console"/>
                <a:ea typeface="微軟正黑體"/>
              </a:rPr>
              <a:t>Identifier</a:t>
            </a:r>
            <a:endParaRPr lang="en-US" altLang="zh-TW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5580126" y="1412748"/>
            <a:ext cx="1152000" cy="2880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keyword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3995928" y="1412748"/>
            <a:ext cx="1440000" cy="2880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operator=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90649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source[ 200 ];</a:t>
            </a:r>
          </a:p>
          <a:p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identifier;</a:t>
            </a:r>
          </a:p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identifiers;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numIdentifiers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0;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source,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source ),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source;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sourceLine.delComments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sourceLine.delStrConst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sourceLine.delCharConst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sourceLine.delFirstIdentifier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identifiers.insert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identifiers.end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identifier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it;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identifiers.begin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identifiers.end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!it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-&gt;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keyword() &amp;&amp; !duplicate( identifiers, it )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::endl;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477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4">
      <a:majorFont>
        <a:latin typeface="Times New Roman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2278</Words>
  <Application>Microsoft Office PowerPoint</Application>
  <PresentationFormat>如螢幕大小 (4:3)</PresentationFormat>
  <Paragraphs>1109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0" baseType="lpstr">
      <vt:lpstr>細明體</vt:lpstr>
      <vt:lpstr>微軟正黑體</vt:lpstr>
      <vt:lpstr>新細明體</vt:lpstr>
      <vt:lpstr>Arial</vt:lpstr>
      <vt:lpstr>Courier New</vt:lpstr>
      <vt:lpstr>Lucida Console</vt:lpstr>
      <vt:lpstr>Times New Roman</vt:lpstr>
      <vt:lpstr>Office 佈景主題</vt:lpstr>
      <vt:lpstr>Assignment 4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147</cp:revision>
  <dcterms:created xsi:type="dcterms:W3CDTF">2013-03-13T12:22:18Z</dcterms:created>
  <dcterms:modified xsi:type="dcterms:W3CDTF">2020-10-04T16:31:45Z</dcterms:modified>
</cp:coreProperties>
</file>