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4"/>
  </p:notesMasterIdLst>
  <p:sldIdLst>
    <p:sldId id="862" r:id="rId2"/>
    <p:sldId id="863" r:id="rId3"/>
    <p:sldId id="867" r:id="rId4"/>
    <p:sldId id="865" r:id="rId5"/>
    <p:sldId id="866" r:id="rId6"/>
    <p:sldId id="1050" r:id="rId7"/>
    <p:sldId id="1058" r:id="rId8"/>
    <p:sldId id="1062" r:id="rId9"/>
    <p:sldId id="1055" r:id="rId10"/>
    <p:sldId id="1060" r:id="rId11"/>
    <p:sldId id="1061" r:id="rId12"/>
    <p:sldId id="1054" r:id="rId13"/>
  </p:sldIdLst>
  <p:sldSz cx="9144000" cy="6858000" type="screen4x3"/>
  <p:notesSz cx="6735763" cy="9867900"/>
  <p:defaultTextStyle>
    <a:defPPr>
      <a:defRPr lang="en-US"/>
    </a:defPPr>
    <a:lvl1pPr algn="l" rtl="0" fontAlgn="base">
      <a:spcBef>
        <a:spcPct val="0"/>
      </a:spcBef>
      <a:spcAft>
        <a:spcPct val="0"/>
      </a:spcAft>
      <a:defRPr kumimoji="1" sz="4800" kern="1200">
        <a:solidFill>
          <a:schemeClr val="tx1"/>
        </a:solidFill>
        <a:latin typeface="Times New Roman" pitchFamily="18" charset="0"/>
        <a:ea typeface="新細明體" pitchFamily="18" charset="-120"/>
        <a:cs typeface="+mn-cs"/>
      </a:defRPr>
    </a:lvl1pPr>
    <a:lvl2pPr marL="457200" algn="l" rtl="0" fontAlgn="base">
      <a:spcBef>
        <a:spcPct val="0"/>
      </a:spcBef>
      <a:spcAft>
        <a:spcPct val="0"/>
      </a:spcAft>
      <a:defRPr kumimoji="1" sz="4800" kern="1200">
        <a:solidFill>
          <a:schemeClr val="tx1"/>
        </a:solidFill>
        <a:latin typeface="Times New Roman" pitchFamily="18" charset="0"/>
        <a:ea typeface="新細明體" pitchFamily="18" charset="-120"/>
        <a:cs typeface="+mn-cs"/>
      </a:defRPr>
    </a:lvl2pPr>
    <a:lvl3pPr marL="914400" algn="l" rtl="0" fontAlgn="base">
      <a:spcBef>
        <a:spcPct val="0"/>
      </a:spcBef>
      <a:spcAft>
        <a:spcPct val="0"/>
      </a:spcAft>
      <a:defRPr kumimoji="1" sz="4800" kern="1200">
        <a:solidFill>
          <a:schemeClr val="tx1"/>
        </a:solidFill>
        <a:latin typeface="Times New Roman" pitchFamily="18" charset="0"/>
        <a:ea typeface="新細明體" pitchFamily="18" charset="-120"/>
        <a:cs typeface="+mn-cs"/>
      </a:defRPr>
    </a:lvl3pPr>
    <a:lvl4pPr marL="1371600" algn="l" rtl="0" fontAlgn="base">
      <a:spcBef>
        <a:spcPct val="0"/>
      </a:spcBef>
      <a:spcAft>
        <a:spcPct val="0"/>
      </a:spcAft>
      <a:defRPr kumimoji="1" sz="4800" kern="1200">
        <a:solidFill>
          <a:schemeClr val="tx1"/>
        </a:solidFill>
        <a:latin typeface="Times New Roman" pitchFamily="18" charset="0"/>
        <a:ea typeface="新細明體" pitchFamily="18" charset="-120"/>
        <a:cs typeface="+mn-cs"/>
      </a:defRPr>
    </a:lvl4pPr>
    <a:lvl5pPr marL="1828800" algn="l" rtl="0" fontAlgn="base">
      <a:spcBef>
        <a:spcPct val="0"/>
      </a:spcBef>
      <a:spcAft>
        <a:spcPct val="0"/>
      </a:spcAft>
      <a:defRPr kumimoji="1" sz="48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kumimoji="1" sz="48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kumimoji="1" sz="48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kumimoji="1" sz="48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kumimoji="1" sz="4800" kern="1200">
        <a:solidFill>
          <a:schemeClr val="tx1"/>
        </a:solidFill>
        <a:latin typeface="Times New Roman" pitchFamily="18" charset="0"/>
        <a:ea typeface="新細明體" pitchFamily="18" charset="-120"/>
        <a:cs typeface="+mn-cs"/>
      </a:defRPr>
    </a:lvl9pPr>
  </p:defaultTextStyle>
  <p:extLst>
    <p:ext uri="{EFAFB233-063F-42B5-8137-9DF3F51BA10A}">
      <p15:sldGuideLst xmlns:p15="http://schemas.microsoft.com/office/powerpoint/2012/main">
        <p15:guide id="1" orient="horz" pos="1253" userDrawn="1">
          <p15:clr>
            <a:srgbClr val="A4A3A4"/>
          </p15:clr>
        </p15:guide>
        <p15:guide id="2" pos="503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FF99FF"/>
    <a:srgbClr val="006600"/>
    <a:srgbClr val="0033CC"/>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042" autoAdjust="0"/>
    <p:restoredTop sz="94660"/>
  </p:normalViewPr>
  <p:slideViewPr>
    <p:cSldViewPr showGuides="1">
      <p:cViewPr varScale="1">
        <p:scale>
          <a:sx n="94" d="100"/>
          <a:sy n="94" d="100"/>
        </p:scale>
        <p:origin x="91" y="77"/>
      </p:cViewPr>
      <p:guideLst>
        <p:guide orient="horz" pos="1253"/>
        <p:guide pos="503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372"/>
    </p:cViewPr>
  </p:sorter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TW"/>
          </a:p>
        </p:txBody>
      </p:sp>
      <p:sp>
        <p:nvSpPr>
          <p:cNvPr id="75779" name="Rectangle 3"/>
          <p:cNvSpPr>
            <a:spLocks noGrp="1" noChangeArrowheads="1"/>
          </p:cNvSpPr>
          <p:nvPr>
            <p:ph type="dt" idx="1"/>
          </p:nvPr>
        </p:nvSpPr>
        <p:spPr bwMode="auto">
          <a:xfrm>
            <a:off x="3814763" y="0"/>
            <a:ext cx="2919412"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TW"/>
          </a:p>
        </p:txBody>
      </p:sp>
      <p:sp>
        <p:nvSpPr>
          <p:cNvPr id="66564" name="Rectangle 4"/>
          <p:cNvSpPr>
            <a:spLocks noGrp="1" noRot="1" noChangeAspect="1" noChangeArrowheads="1" noTextEdit="1"/>
          </p:cNvSpPr>
          <p:nvPr>
            <p:ph type="sldImg" idx="2"/>
          </p:nvPr>
        </p:nvSpPr>
        <p:spPr bwMode="auto">
          <a:xfrm>
            <a:off x="901700" y="739775"/>
            <a:ext cx="4933950" cy="3700463"/>
          </a:xfrm>
          <a:prstGeom prst="rect">
            <a:avLst/>
          </a:prstGeom>
          <a:noFill/>
          <a:ln w="9525">
            <a:solidFill>
              <a:srgbClr val="000000"/>
            </a:solidFill>
            <a:miter lim="800000"/>
            <a:headEnd/>
            <a:tailEnd/>
          </a:ln>
        </p:spPr>
      </p:sp>
      <p:sp>
        <p:nvSpPr>
          <p:cNvPr id="75781" name="Rectangle 5"/>
          <p:cNvSpPr>
            <a:spLocks noGrp="1" noChangeArrowheads="1"/>
          </p:cNvSpPr>
          <p:nvPr>
            <p:ph type="body" sz="quarter" idx="3"/>
          </p:nvPr>
        </p:nvSpPr>
        <p:spPr bwMode="auto">
          <a:xfrm>
            <a:off x="673100" y="4687888"/>
            <a:ext cx="5389563" cy="44402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noProof="0"/>
              <a:t>按一下以編輯母片</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75782" name="Rectangle 6"/>
          <p:cNvSpPr>
            <a:spLocks noGrp="1" noChangeArrowheads="1"/>
          </p:cNvSpPr>
          <p:nvPr>
            <p:ph type="ftr" sz="quarter" idx="4"/>
          </p:nvPr>
        </p:nvSpPr>
        <p:spPr bwMode="auto">
          <a:xfrm>
            <a:off x="0" y="9372600"/>
            <a:ext cx="291941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TW"/>
          </a:p>
        </p:txBody>
      </p:sp>
      <p:sp>
        <p:nvSpPr>
          <p:cNvPr id="75783" name="Rectangle 7"/>
          <p:cNvSpPr>
            <a:spLocks noGrp="1" noChangeArrowheads="1"/>
          </p:cNvSpPr>
          <p:nvPr>
            <p:ph type="sldNum" sz="quarter" idx="5"/>
          </p:nvPr>
        </p:nvSpPr>
        <p:spPr bwMode="auto">
          <a:xfrm>
            <a:off x="3814763" y="9372600"/>
            <a:ext cx="2919412"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A3F435D5-E76E-4E01-A2C6-4639814C8652}" type="slidenum">
              <a:rPr lang="zh-TW" altLang="en-US"/>
              <a:pPr>
                <a:defRPr/>
              </a:pPr>
              <a:t>‹#›</a:t>
            </a:fld>
            <a:endParaRPr lang="en-US" altLang="zh-TW"/>
          </a:p>
        </p:txBody>
      </p:sp>
    </p:spTree>
    <p:extLst>
      <p:ext uri="{BB962C8B-B14F-4D97-AF65-F5344CB8AC3E}">
        <p14:creationId xmlns:p14="http://schemas.microsoft.com/office/powerpoint/2010/main" val="13137781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9228" name="Rectangle 12"/>
          <p:cNvSpPr>
            <a:spLocks noGrp="1" noChangeArrowheads="1"/>
          </p:cNvSpPr>
          <p:nvPr>
            <p:ph type="ctrTitle"/>
          </p:nvPr>
        </p:nvSpPr>
        <p:spPr>
          <a:xfrm>
            <a:off x="251460" y="1989000"/>
            <a:ext cx="8641080" cy="1440000"/>
          </a:xfrm>
        </p:spPr>
        <p:txBody>
          <a:bodyPr/>
          <a:lstStyle>
            <a:lvl1pPr>
              <a:defRPr sz="5400"/>
            </a:lvl1pPr>
          </a:lstStyle>
          <a:p>
            <a:r>
              <a:rPr lang="zh-TW" altLang="en-US" dirty="0"/>
              <a:t>按一下以編輯母片標題樣式</a:t>
            </a:r>
          </a:p>
        </p:txBody>
      </p:sp>
      <p:sp>
        <p:nvSpPr>
          <p:cNvPr id="9229" name="Rectangle 13"/>
          <p:cNvSpPr>
            <a:spLocks noGrp="1" noChangeArrowheads="1"/>
          </p:cNvSpPr>
          <p:nvPr>
            <p:ph type="subTitle" idx="1"/>
          </p:nvPr>
        </p:nvSpPr>
        <p:spPr>
          <a:xfrm>
            <a:off x="972000" y="3609000"/>
            <a:ext cx="7200000" cy="1080000"/>
          </a:xfrm>
        </p:spPr>
        <p:txBody>
          <a:bodyPr/>
          <a:lstStyle>
            <a:lvl1pPr marL="0" indent="0" algn="ctr">
              <a:defRPr sz="4000"/>
            </a:lvl1pPr>
          </a:lstStyle>
          <a:p>
            <a:r>
              <a:rPr lang="zh-TW" altLang="en-US" dirty="0"/>
              <a:t>按一下以編輯母片副標題樣式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標題投影片">
    <p:spTree>
      <p:nvGrpSpPr>
        <p:cNvPr id="1" name=""/>
        <p:cNvGrpSpPr/>
        <p:nvPr/>
      </p:nvGrpSpPr>
      <p:grpSpPr>
        <a:xfrm>
          <a:off x="0" y="0"/>
          <a:ext cx="0" cy="0"/>
          <a:chOff x="0" y="0"/>
          <a:chExt cx="0" cy="0"/>
        </a:xfrm>
      </p:grpSpPr>
      <p:sp>
        <p:nvSpPr>
          <p:cNvPr id="9228" name="Rectangle 12"/>
          <p:cNvSpPr>
            <a:spLocks noGrp="1" noChangeArrowheads="1"/>
          </p:cNvSpPr>
          <p:nvPr>
            <p:ph type="ctrTitle"/>
          </p:nvPr>
        </p:nvSpPr>
        <p:spPr>
          <a:xfrm>
            <a:off x="972000" y="2708910"/>
            <a:ext cx="7200000" cy="1440180"/>
          </a:xfrm>
        </p:spPr>
        <p:txBody>
          <a:bodyPr/>
          <a:lstStyle>
            <a:lvl1pPr>
              <a:defRPr sz="4800"/>
            </a:lvl1pPr>
          </a:lstStyle>
          <a:p>
            <a:r>
              <a:rPr lang="zh-TW" altLang="en-US" dirty="0"/>
              <a:t>按一下以編輯母片標題樣式</a:t>
            </a:r>
          </a:p>
        </p:txBody>
      </p:sp>
    </p:spTree>
    <p:extLst>
      <p:ext uri="{BB962C8B-B14F-4D97-AF65-F5344CB8AC3E}">
        <p14:creationId xmlns:p14="http://schemas.microsoft.com/office/powerpoint/2010/main" val="382825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hasCustomPrompt="1"/>
          </p:nvPr>
        </p:nvSpPr>
        <p:spPr/>
        <p:txBody>
          <a:bodyPr/>
          <a:lstStyle/>
          <a:p>
            <a:pPr lvl="0"/>
            <a:r>
              <a:rPr lang="zh-TW" altLang="en-US" dirty="0"/>
              <a:t>按一下以編輯母片文字樣式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8_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432000" y="189000"/>
            <a:ext cx="3960000" cy="900000"/>
          </a:xfrm>
        </p:spPr>
        <p:txBody>
          <a:bodyPr/>
          <a:lstStyle/>
          <a:p>
            <a:r>
              <a:rPr lang="zh-TW" altLang="en-US" dirty="0"/>
              <a:t>按一下以編輯母片標題樣式</a:t>
            </a:r>
          </a:p>
        </p:txBody>
      </p:sp>
      <p:sp>
        <p:nvSpPr>
          <p:cNvPr id="3" name="內容版面配置區 2"/>
          <p:cNvSpPr>
            <a:spLocks noGrp="1"/>
          </p:cNvSpPr>
          <p:nvPr>
            <p:ph idx="1" hasCustomPrompt="1"/>
          </p:nvPr>
        </p:nvSpPr>
        <p:spPr>
          <a:xfrm>
            <a:off x="432000" y="2349000"/>
            <a:ext cx="1800000" cy="3960000"/>
          </a:xfrm>
        </p:spPr>
        <p:txBody>
          <a:bodyPr/>
          <a:lstStyle>
            <a:lvl1pPr marL="0" indent="0">
              <a:defRPr sz="2000"/>
            </a:lvl1pPr>
          </a:lstStyle>
          <a:p>
            <a:pPr lvl="0"/>
            <a:r>
              <a:rPr lang="zh-TW" altLang="en-US" dirty="0"/>
              <a:t>按一下以編輯母片文字樣式</a:t>
            </a:r>
          </a:p>
        </p:txBody>
      </p:sp>
    </p:spTree>
    <p:extLst>
      <p:ext uri="{BB962C8B-B14F-4D97-AF65-F5344CB8AC3E}">
        <p14:creationId xmlns:p14="http://schemas.microsoft.com/office/powerpoint/2010/main" val="389773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9_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1692000" y="5589000"/>
            <a:ext cx="3240000" cy="900000"/>
          </a:xfrm>
        </p:spPr>
        <p:txBody>
          <a:bodyPr/>
          <a:lstStyle/>
          <a:p>
            <a:r>
              <a:rPr lang="zh-TW" altLang="en-US" dirty="0"/>
              <a:t>按一下以編輯母片標題樣式</a:t>
            </a:r>
          </a:p>
        </p:txBody>
      </p:sp>
      <p:sp>
        <p:nvSpPr>
          <p:cNvPr id="3" name="內容版面配置區 2"/>
          <p:cNvSpPr>
            <a:spLocks noGrp="1"/>
          </p:cNvSpPr>
          <p:nvPr>
            <p:ph idx="1" hasCustomPrompt="1"/>
          </p:nvPr>
        </p:nvSpPr>
        <p:spPr>
          <a:xfrm>
            <a:off x="612000" y="549000"/>
            <a:ext cx="1980000" cy="3960000"/>
          </a:xfrm>
        </p:spPr>
        <p:txBody>
          <a:bodyPr/>
          <a:lstStyle>
            <a:lvl1pPr marL="0" indent="0">
              <a:defRPr sz="2200"/>
            </a:lvl1pPr>
          </a:lstStyle>
          <a:p>
            <a:pPr lvl="0"/>
            <a:r>
              <a:rPr lang="zh-TW" altLang="en-US" dirty="0"/>
              <a:t>按一下以編輯母片文字樣式</a:t>
            </a:r>
          </a:p>
        </p:txBody>
      </p:sp>
    </p:spTree>
    <p:extLst>
      <p:ext uri="{BB962C8B-B14F-4D97-AF65-F5344CB8AC3E}">
        <p14:creationId xmlns:p14="http://schemas.microsoft.com/office/powerpoint/2010/main" val="3476616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標題及物件">
    <p:spTree>
      <p:nvGrpSpPr>
        <p:cNvPr id="1" name=""/>
        <p:cNvGrpSpPr/>
        <p:nvPr/>
      </p:nvGrpSpPr>
      <p:grpSpPr>
        <a:xfrm>
          <a:off x="0" y="0"/>
          <a:ext cx="0" cy="0"/>
          <a:chOff x="0" y="0"/>
          <a:chExt cx="0" cy="0"/>
        </a:xfrm>
      </p:grpSpPr>
      <p:sp>
        <p:nvSpPr>
          <p:cNvPr id="3" name="內容版面配置區 2"/>
          <p:cNvSpPr>
            <a:spLocks noGrp="1"/>
          </p:cNvSpPr>
          <p:nvPr>
            <p:ph idx="1" hasCustomPrompt="1"/>
          </p:nvPr>
        </p:nvSpPr>
        <p:spPr>
          <a:xfrm>
            <a:off x="432000" y="548641"/>
            <a:ext cx="8280000" cy="5760084"/>
          </a:xfrm>
        </p:spPr>
        <p:txBody>
          <a:bodyPr lIns="18000" rIns="18000"/>
          <a:lstStyle/>
          <a:p>
            <a:pPr lvl="0"/>
            <a:r>
              <a:rPr lang="zh-TW" altLang="en-US" dirty="0"/>
              <a:t>按一下以編輯母片文字樣式</a:t>
            </a:r>
          </a:p>
        </p:txBody>
      </p:sp>
    </p:spTree>
    <p:extLst>
      <p:ext uri="{BB962C8B-B14F-4D97-AF65-F5344CB8AC3E}">
        <p14:creationId xmlns:p14="http://schemas.microsoft.com/office/powerpoint/2010/main" val="237942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標題及物件">
    <p:spTree>
      <p:nvGrpSpPr>
        <p:cNvPr id="1" name=""/>
        <p:cNvGrpSpPr/>
        <p:nvPr/>
      </p:nvGrpSpPr>
      <p:grpSpPr>
        <a:xfrm>
          <a:off x="0" y="0"/>
          <a:ext cx="0" cy="0"/>
          <a:chOff x="0" y="0"/>
          <a:chExt cx="0" cy="0"/>
        </a:xfrm>
      </p:grpSpPr>
      <p:sp>
        <p:nvSpPr>
          <p:cNvPr id="3" name="內容版面配置區 2"/>
          <p:cNvSpPr>
            <a:spLocks noGrp="1"/>
          </p:cNvSpPr>
          <p:nvPr>
            <p:ph idx="1" hasCustomPrompt="1"/>
          </p:nvPr>
        </p:nvSpPr>
        <p:spPr>
          <a:xfrm>
            <a:off x="432000" y="548641"/>
            <a:ext cx="8280000" cy="5760084"/>
          </a:xfrm>
        </p:spPr>
        <p:txBody>
          <a:bodyPr lIns="90000" rIns="90000"/>
          <a:lstStyle/>
          <a:p>
            <a:pPr lvl="0"/>
            <a:r>
              <a:rPr lang="zh-TW" altLang="en-US" dirty="0"/>
              <a:t>按一下以編輯母片文字樣式</a:t>
            </a:r>
          </a:p>
        </p:txBody>
      </p:sp>
    </p:spTree>
    <p:extLst>
      <p:ext uri="{BB962C8B-B14F-4D97-AF65-F5344CB8AC3E}">
        <p14:creationId xmlns:p14="http://schemas.microsoft.com/office/powerpoint/2010/main" val="2695180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標題及物件">
    <p:spTree>
      <p:nvGrpSpPr>
        <p:cNvPr id="1" name=""/>
        <p:cNvGrpSpPr/>
        <p:nvPr/>
      </p:nvGrpSpPr>
      <p:grpSpPr>
        <a:xfrm>
          <a:off x="0" y="0"/>
          <a:ext cx="0" cy="0"/>
          <a:chOff x="0" y="0"/>
          <a:chExt cx="0" cy="0"/>
        </a:xfrm>
      </p:grpSpPr>
      <p:sp>
        <p:nvSpPr>
          <p:cNvPr id="3" name="內容版面配置區 2"/>
          <p:cNvSpPr>
            <a:spLocks noGrp="1"/>
          </p:cNvSpPr>
          <p:nvPr>
            <p:ph idx="1" hasCustomPrompt="1"/>
          </p:nvPr>
        </p:nvSpPr>
        <p:spPr>
          <a:xfrm>
            <a:off x="612000" y="548641"/>
            <a:ext cx="1980000" cy="4500359"/>
          </a:xfrm>
        </p:spPr>
        <p:txBody>
          <a:bodyPr/>
          <a:lstStyle/>
          <a:p>
            <a:pPr lvl="0"/>
            <a:r>
              <a:rPr lang="zh-TW" altLang="en-US" dirty="0"/>
              <a:t>按一下以編輯母片文字樣式</a:t>
            </a:r>
          </a:p>
        </p:txBody>
      </p:sp>
    </p:spTree>
    <p:extLst>
      <p:ext uri="{BB962C8B-B14F-4D97-AF65-F5344CB8AC3E}">
        <p14:creationId xmlns:p14="http://schemas.microsoft.com/office/powerpoint/2010/main" val="3140746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兩項物件">
    <p:spTree>
      <p:nvGrpSpPr>
        <p:cNvPr id="1" name=""/>
        <p:cNvGrpSpPr/>
        <p:nvPr/>
      </p:nvGrpSpPr>
      <p:grpSpPr>
        <a:xfrm>
          <a:off x="0" y="0"/>
          <a:ext cx="0" cy="0"/>
          <a:chOff x="0" y="0"/>
          <a:chExt cx="0" cy="0"/>
        </a:xfrm>
      </p:grpSpPr>
      <p:sp>
        <p:nvSpPr>
          <p:cNvPr id="3" name="內容版面配置區 2"/>
          <p:cNvSpPr>
            <a:spLocks noGrp="1"/>
          </p:cNvSpPr>
          <p:nvPr>
            <p:ph sz="half" idx="1" hasCustomPrompt="1"/>
          </p:nvPr>
        </p:nvSpPr>
        <p:spPr>
          <a:xfrm>
            <a:off x="432000" y="549001"/>
            <a:ext cx="3960000" cy="5759724"/>
          </a:xfrm>
        </p:spPr>
        <p:txBody>
          <a:bodyPr/>
          <a:lstStyle>
            <a:lvl1pPr>
              <a:defRPr sz="22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dirty="0"/>
              <a:t>按一下以編輯母片文字樣式</a:t>
            </a:r>
          </a:p>
        </p:txBody>
      </p:sp>
      <p:sp>
        <p:nvSpPr>
          <p:cNvPr id="4" name="內容版面配置區 3"/>
          <p:cNvSpPr>
            <a:spLocks noGrp="1"/>
          </p:cNvSpPr>
          <p:nvPr>
            <p:ph sz="half" idx="2" hasCustomPrompt="1"/>
          </p:nvPr>
        </p:nvSpPr>
        <p:spPr>
          <a:xfrm>
            <a:off x="4752000" y="549001"/>
            <a:ext cx="3960000" cy="5759724"/>
          </a:xfrm>
        </p:spPr>
        <p:txBody>
          <a:bodyPr/>
          <a:lstStyle>
            <a:lvl1pPr>
              <a:defRPr sz="22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dirty="0"/>
              <a:t>按一下以編輯母片文字樣式</a:t>
            </a:r>
          </a:p>
        </p:txBody>
      </p:sp>
    </p:spTree>
    <p:extLst>
      <p:ext uri="{BB962C8B-B14F-4D97-AF65-F5344CB8AC3E}">
        <p14:creationId xmlns:p14="http://schemas.microsoft.com/office/powerpoint/2010/main" val="371061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9"/>
          <p:cNvSpPr>
            <a:spLocks noGrp="1" noChangeArrowheads="1"/>
          </p:cNvSpPr>
          <p:nvPr>
            <p:ph type="title"/>
          </p:nvPr>
        </p:nvSpPr>
        <p:spPr bwMode="auto">
          <a:xfrm>
            <a:off x="252000" y="189000"/>
            <a:ext cx="8640000" cy="900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TW" altLang="en-US" dirty="0"/>
              <a:t>按一下以編輯母片標題樣式</a:t>
            </a:r>
          </a:p>
        </p:txBody>
      </p:sp>
      <p:sp>
        <p:nvSpPr>
          <p:cNvPr id="53251" name="Rectangle 10"/>
          <p:cNvSpPr>
            <a:spLocks noGrp="1" noChangeArrowheads="1"/>
          </p:cNvSpPr>
          <p:nvPr>
            <p:ph type="body" idx="1"/>
          </p:nvPr>
        </p:nvSpPr>
        <p:spPr bwMode="auto">
          <a:xfrm>
            <a:off x="252000" y="1269000"/>
            <a:ext cx="8640000" cy="504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dirty="0"/>
              <a:t>按一下以編輯母片</a:t>
            </a:r>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74" r:id="rId3"/>
    <p:sldLayoutId id="2147483696" r:id="rId4"/>
    <p:sldLayoutId id="2147483697" r:id="rId5"/>
    <p:sldLayoutId id="2147483686" r:id="rId6"/>
    <p:sldLayoutId id="2147483692" r:id="rId7"/>
    <p:sldLayoutId id="2147483690" r:id="rId8"/>
    <p:sldLayoutId id="2147483693" r:id="rId9"/>
    <p:sldLayoutId id="2147483678" r:id="rId10"/>
    <p:sldLayoutId id="2147483679" r:id="rId11"/>
  </p:sldLayoutIdLst>
  <p:txStyles>
    <p:titleStyle>
      <a:lvl1pPr algn="ctr" rtl="0" eaLnBrk="0" fontAlgn="base" hangingPunct="0">
        <a:spcBef>
          <a:spcPct val="0"/>
        </a:spcBef>
        <a:spcAft>
          <a:spcPct val="0"/>
        </a:spcAft>
        <a:defRPr kumimoji="1" sz="4000">
          <a:solidFill>
            <a:srgbClr val="0000FF"/>
          </a:solidFill>
          <a:latin typeface="+mj-lt"/>
          <a:ea typeface="+mj-ea"/>
          <a:cs typeface="+mj-cs"/>
        </a:defRPr>
      </a:lvl1pPr>
      <a:lvl2pPr algn="ctr" rtl="0" eaLnBrk="0" fontAlgn="base" hangingPunct="0">
        <a:spcBef>
          <a:spcPct val="0"/>
        </a:spcBef>
        <a:spcAft>
          <a:spcPct val="0"/>
        </a:spcAft>
        <a:defRPr kumimoji="1" sz="4000">
          <a:solidFill>
            <a:srgbClr val="0000FF"/>
          </a:solidFill>
          <a:latin typeface="Times New Roman" pitchFamily="18" charset="0"/>
          <a:ea typeface="新細明體" pitchFamily="18" charset="-120"/>
        </a:defRPr>
      </a:lvl2pPr>
      <a:lvl3pPr algn="ctr" rtl="0" eaLnBrk="0" fontAlgn="base" hangingPunct="0">
        <a:spcBef>
          <a:spcPct val="0"/>
        </a:spcBef>
        <a:spcAft>
          <a:spcPct val="0"/>
        </a:spcAft>
        <a:defRPr kumimoji="1" sz="4000">
          <a:solidFill>
            <a:srgbClr val="0000FF"/>
          </a:solidFill>
          <a:latin typeface="Times New Roman" pitchFamily="18" charset="0"/>
          <a:ea typeface="新細明體" pitchFamily="18" charset="-120"/>
        </a:defRPr>
      </a:lvl3pPr>
      <a:lvl4pPr algn="ctr" rtl="0" eaLnBrk="0" fontAlgn="base" hangingPunct="0">
        <a:spcBef>
          <a:spcPct val="0"/>
        </a:spcBef>
        <a:spcAft>
          <a:spcPct val="0"/>
        </a:spcAft>
        <a:defRPr kumimoji="1" sz="4000">
          <a:solidFill>
            <a:srgbClr val="0000FF"/>
          </a:solidFill>
          <a:latin typeface="Times New Roman" pitchFamily="18" charset="0"/>
          <a:ea typeface="新細明體" pitchFamily="18" charset="-120"/>
        </a:defRPr>
      </a:lvl4pPr>
      <a:lvl5pPr algn="ctr" rtl="0" eaLnBrk="0" fontAlgn="base" hangingPunct="0">
        <a:spcBef>
          <a:spcPct val="0"/>
        </a:spcBef>
        <a:spcAft>
          <a:spcPct val="0"/>
        </a:spcAft>
        <a:defRPr kumimoji="1" sz="4000">
          <a:solidFill>
            <a:srgbClr val="0000FF"/>
          </a:solidFill>
          <a:latin typeface="Times New Roman" pitchFamily="18" charset="0"/>
          <a:ea typeface="新細明體" pitchFamily="18" charset="-120"/>
        </a:defRPr>
      </a:lvl5pPr>
      <a:lvl6pPr marL="457200" algn="ctr" rtl="0" fontAlgn="base">
        <a:spcBef>
          <a:spcPct val="0"/>
        </a:spcBef>
        <a:spcAft>
          <a:spcPct val="0"/>
        </a:spcAft>
        <a:defRPr kumimoji="1" sz="4000">
          <a:solidFill>
            <a:srgbClr val="0000FF"/>
          </a:solidFill>
          <a:latin typeface="Times New Roman" pitchFamily="18" charset="0"/>
          <a:ea typeface="新細明體" pitchFamily="18" charset="-120"/>
        </a:defRPr>
      </a:lvl6pPr>
      <a:lvl7pPr marL="914400" algn="ctr" rtl="0" fontAlgn="base">
        <a:spcBef>
          <a:spcPct val="0"/>
        </a:spcBef>
        <a:spcAft>
          <a:spcPct val="0"/>
        </a:spcAft>
        <a:defRPr kumimoji="1" sz="4000">
          <a:solidFill>
            <a:srgbClr val="0000FF"/>
          </a:solidFill>
          <a:latin typeface="Times New Roman" pitchFamily="18" charset="0"/>
          <a:ea typeface="新細明體" pitchFamily="18" charset="-120"/>
        </a:defRPr>
      </a:lvl7pPr>
      <a:lvl8pPr marL="1371600" algn="ctr" rtl="0" fontAlgn="base">
        <a:spcBef>
          <a:spcPct val="0"/>
        </a:spcBef>
        <a:spcAft>
          <a:spcPct val="0"/>
        </a:spcAft>
        <a:defRPr kumimoji="1" sz="4000">
          <a:solidFill>
            <a:srgbClr val="0000FF"/>
          </a:solidFill>
          <a:latin typeface="Times New Roman" pitchFamily="18" charset="0"/>
          <a:ea typeface="新細明體" pitchFamily="18" charset="-120"/>
        </a:defRPr>
      </a:lvl8pPr>
      <a:lvl9pPr marL="1828800" algn="ctr" rtl="0" fontAlgn="base">
        <a:spcBef>
          <a:spcPct val="0"/>
        </a:spcBef>
        <a:spcAft>
          <a:spcPct val="0"/>
        </a:spcAft>
        <a:defRPr kumimoji="1" sz="4000">
          <a:solidFill>
            <a:srgbClr val="0000FF"/>
          </a:solidFill>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Clr>
          <a:schemeClr val="folHlink"/>
        </a:buClr>
        <a:buFont typeface="Wingdings" pitchFamily="2" charset="2"/>
        <a:defRPr kumimoji="1" sz="2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defRPr kumimoji="1"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en-US" altLang="zh-TW" dirty="0"/>
              <a:t>UVa 10594 - Data Flow</a:t>
            </a:r>
            <a:endParaRPr lang="zh-TW" altLang="en-US" dirty="0"/>
          </a:p>
        </p:txBody>
      </p:sp>
    </p:spTree>
    <p:extLst>
      <p:ext uri="{BB962C8B-B14F-4D97-AF65-F5344CB8AC3E}">
        <p14:creationId xmlns:p14="http://schemas.microsoft.com/office/powerpoint/2010/main" val="555245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a:t>Flow Network</a:t>
            </a:r>
            <a:endParaRPr lang="zh-TW" altLang="en-US" dirty="0"/>
          </a:p>
        </p:txBody>
      </p:sp>
      <p:sp>
        <p:nvSpPr>
          <p:cNvPr id="2" name="內容版面配置區 1"/>
          <p:cNvSpPr>
            <a:spLocks noGrp="1"/>
          </p:cNvSpPr>
          <p:nvPr>
            <p:ph idx="1"/>
          </p:nvPr>
        </p:nvSpPr>
        <p:spPr/>
        <p:txBody>
          <a:bodyPr/>
          <a:lstStyle/>
          <a:p>
            <a:r>
              <a:rPr lang="en-US" altLang="zh-TW" dirty="0">
                <a:solidFill>
                  <a:srgbClr val="FF0000"/>
                </a:solidFill>
              </a:rPr>
              <a:t>Sample Input</a:t>
            </a:r>
          </a:p>
          <a:p>
            <a:r>
              <a:rPr lang="en-US" altLang="zh-TW" dirty="0" smtClean="0"/>
              <a:t>4 </a:t>
            </a:r>
            <a:r>
              <a:rPr lang="en-US" altLang="zh-TW" dirty="0"/>
              <a:t>4</a:t>
            </a:r>
          </a:p>
          <a:p>
            <a:r>
              <a:rPr lang="en-US" altLang="zh-TW" dirty="0"/>
              <a:t>1 3 3</a:t>
            </a:r>
          </a:p>
          <a:p>
            <a:r>
              <a:rPr lang="en-US" altLang="zh-TW" dirty="0"/>
              <a:t>3 4 4</a:t>
            </a:r>
          </a:p>
          <a:p>
            <a:r>
              <a:rPr lang="en-US" altLang="zh-TW" dirty="0"/>
              <a:t>1 2 2</a:t>
            </a:r>
          </a:p>
          <a:p>
            <a:r>
              <a:rPr lang="en-US" altLang="zh-TW" dirty="0"/>
              <a:t>2 4 5</a:t>
            </a:r>
          </a:p>
          <a:p>
            <a:r>
              <a:rPr lang="en-US" altLang="zh-TW" dirty="0"/>
              <a:t>20 </a:t>
            </a:r>
            <a:r>
              <a:rPr lang="en-US" altLang="zh-TW" dirty="0" smtClean="0"/>
              <a:t>100</a:t>
            </a:r>
          </a:p>
          <a:p>
            <a:endParaRPr lang="en-US" altLang="zh-TW" dirty="0" smtClean="0"/>
          </a:p>
          <a:p>
            <a:pPr lvl="0">
              <a:buClr>
                <a:srgbClr val="3333CC"/>
              </a:buClr>
            </a:pPr>
            <a:r>
              <a:rPr lang="en-US" altLang="zh-TW" dirty="0">
                <a:solidFill>
                  <a:srgbClr val="FF0000"/>
                </a:solidFill>
              </a:rPr>
              <a:t>Sample Output</a:t>
            </a:r>
          </a:p>
          <a:p>
            <a:pPr lvl="0">
              <a:buClr>
                <a:srgbClr val="3333CC"/>
              </a:buClr>
            </a:pPr>
            <a:r>
              <a:rPr lang="en-US" altLang="zh-TW" dirty="0" smtClean="0">
                <a:solidFill>
                  <a:srgbClr val="000000"/>
                </a:solidFill>
              </a:rPr>
              <a:t>140</a:t>
            </a:r>
            <a:endParaRPr lang="en-US" altLang="zh-TW" dirty="0">
              <a:solidFill>
                <a:srgbClr val="000000"/>
              </a:solidFill>
            </a:endParaRPr>
          </a:p>
        </p:txBody>
      </p:sp>
      <p:sp>
        <p:nvSpPr>
          <p:cNvPr id="63" name="橢圓 62"/>
          <p:cNvSpPr/>
          <p:nvPr/>
        </p:nvSpPr>
        <p:spPr>
          <a:xfrm>
            <a:off x="5472000" y="37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effectLst/>
                <a:uLnTx/>
                <a:uFillTx/>
                <a:latin typeface="+mn-lt"/>
                <a:ea typeface="新細明體" panose="02020500000000000000" pitchFamily="18" charset="-120"/>
                <a:cs typeface="Times New Roman" panose="02020603050405020304" pitchFamily="18" charset="0"/>
              </a:rPr>
              <a:t>1</a:t>
            </a:r>
            <a:endParaRPr kumimoji="0" lang="zh-TW" altLang="en-US" sz="2100" b="0" i="0" u="none" strike="noStrike" kern="0" cap="none" spc="0" normalizeH="0" noProof="0" dirty="0">
              <a:ln>
                <a:noFill/>
              </a:ln>
              <a:effectLst/>
              <a:uLnTx/>
              <a:uFillTx/>
              <a:latin typeface="+mn-lt"/>
              <a:ea typeface="新細明體" panose="02020500000000000000" pitchFamily="18" charset="-120"/>
              <a:cs typeface="Times New Roman" panose="02020603050405020304" pitchFamily="18" charset="0"/>
            </a:endParaRPr>
          </a:p>
        </p:txBody>
      </p:sp>
      <p:sp>
        <p:nvSpPr>
          <p:cNvPr id="64" name="橢圓 63"/>
          <p:cNvSpPr/>
          <p:nvPr/>
        </p:nvSpPr>
        <p:spPr>
          <a:xfrm>
            <a:off x="7272000" y="37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effectLst/>
                <a:uLnTx/>
                <a:uFillTx/>
                <a:latin typeface="+mn-lt"/>
                <a:ea typeface="新細明體" panose="02020500000000000000" pitchFamily="18" charset="-120"/>
                <a:cs typeface="Times New Roman" panose="02020603050405020304" pitchFamily="18" charset="0"/>
              </a:rPr>
              <a:t>3</a:t>
            </a:r>
            <a:endParaRPr kumimoji="0" lang="zh-TW" altLang="en-US" sz="2100" b="0" i="0" u="none" strike="noStrike" kern="0" cap="none" spc="0" normalizeH="0" noProof="0" dirty="0">
              <a:ln>
                <a:noFill/>
              </a:ln>
              <a:effectLst/>
              <a:uLnTx/>
              <a:uFillTx/>
              <a:latin typeface="+mn-lt"/>
              <a:ea typeface="新細明體" panose="02020500000000000000" pitchFamily="18" charset="-120"/>
              <a:cs typeface="Times New Roman" panose="02020603050405020304" pitchFamily="18" charset="0"/>
            </a:endParaRPr>
          </a:p>
        </p:txBody>
      </p:sp>
      <p:cxnSp>
        <p:nvCxnSpPr>
          <p:cNvPr id="66" name="弧形接點 65"/>
          <p:cNvCxnSpPr>
            <a:stCxn id="63" idx="7"/>
            <a:endCxn id="64" idx="1"/>
          </p:cNvCxnSpPr>
          <p:nvPr/>
        </p:nvCxnSpPr>
        <p:spPr>
          <a:xfrm rot="5400000" flipH="1" flipV="1">
            <a:off x="6558350" y="3062650"/>
            <a:ext cx="0" cy="1545442"/>
          </a:xfrm>
          <a:prstGeom prst="curvedConnector3">
            <a:avLst>
              <a:gd name="adj1" fmla="val 2215126"/>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67" name="弧形接點 66"/>
          <p:cNvCxnSpPr>
            <a:stCxn id="64" idx="3"/>
            <a:endCxn id="63" idx="5"/>
          </p:cNvCxnSpPr>
          <p:nvPr/>
        </p:nvCxnSpPr>
        <p:spPr>
          <a:xfrm rot="5400000">
            <a:off x="6558350" y="3317208"/>
            <a:ext cx="0" cy="1545442"/>
          </a:xfrm>
          <a:prstGeom prst="curvedConnector3">
            <a:avLst>
              <a:gd name="adj1" fmla="val 2215126"/>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sp>
        <p:nvSpPr>
          <p:cNvPr id="68" name="Text Box 6"/>
          <p:cNvSpPr txBox="1">
            <a:spLocks noChangeArrowheads="1"/>
          </p:cNvSpPr>
          <p:nvPr/>
        </p:nvSpPr>
        <p:spPr bwMode="auto">
          <a:xfrm>
            <a:off x="6192000" y="3969000"/>
            <a:ext cx="720000" cy="360000"/>
          </a:xfrm>
          <a:prstGeom prst="rect">
            <a:avLst/>
          </a:prstGeom>
          <a:noFill/>
          <a:ln w="9525">
            <a:noFill/>
            <a:miter lim="800000"/>
            <a:headEnd/>
            <a:tailEnd/>
          </a:ln>
        </p:spPr>
        <p:txBody>
          <a:bodyPr wrap="none" lIns="0" tIns="14400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normalizeH="0" baseline="0" noProof="0" dirty="0" smtClean="0">
                <a:ln>
                  <a:noFill/>
                </a:ln>
                <a:effectLst/>
                <a:uLnTx/>
                <a:uFillTx/>
                <a:latin typeface="Times New Roman" pitchFamily="18" charset="0"/>
                <a:ea typeface="新細明體" pitchFamily="18" charset="-120"/>
                <a:cs typeface="+mn-cs"/>
              </a:rPr>
              <a:t>10</a:t>
            </a:r>
            <a:r>
              <a:rPr kumimoji="1" lang="en-US" altLang="zh-TW" sz="2000" b="0" i="0" u="none" strike="noStrike" kern="1200" cap="none" spc="300" normalizeH="0" baseline="0" noProof="0" dirty="0" smtClean="0">
                <a:ln>
                  <a:noFill/>
                </a:ln>
                <a:effectLst/>
                <a:uLnTx/>
                <a:uFillTx/>
                <a:latin typeface="Times New Roman" pitchFamily="18" charset="0"/>
                <a:ea typeface="新細明體" pitchFamily="18" charset="-120"/>
                <a:cs typeface="+mn-cs"/>
              </a:rPr>
              <a:t>0</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effectLst/>
                <a:uLnTx/>
                <a:uFillTx/>
                <a:latin typeface="Times New Roman" pitchFamily="18" charset="0"/>
                <a:ea typeface="新細明體" pitchFamily="18" charset="-120"/>
                <a:cs typeface="+mn-cs"/>
              </a:rPr>
              <a:t>3</a:t>
            </a:r>
            <a:endParaRPr kumimoji="1" lang="en-US" altLang="zh-TW" sz="2000" b="0" i="0" u="none" strike="noStrike" kern="1200" cap="none" spc="0" normalizeH="0" baseline="0" noProof="0" dirty="0">
              <a:ln>
                <a:noFill/>
              </a:ln>
              <a:effectLst/>
              <a:uLnTx/>
              <a:uFillTx/>
              <a:latin typeface="Times New Roman" pitchFamily="18" charset="0"/>
              <a:ea typeface="新細明體" pitchFamily="18" charset="-120"/>
              <a:cs typeface="+mn-cs"/>
            </a:endParaRPr>
          </a:p>
        </p:txBody>
      </p:sp>
      <p:sp>
        <p:nvSpPr>
          <p:cNvPr id="69" name="Text Box 6"/>
          <p:cNvSpPr txBox="1">
            <a:spLocks noChangeArrowheads="1"/>
          </p:cNvSpPr>
          <p:nvPr/>
        </p:nvSpPr>
        <p:spPr bwMode="auto">
          <a:xfrm>
            <a:off x="6192000" y="3609000"/>
            <a:ext cx="720000" cy="360000"/>
          </a:xfrm>
          <a:prstGeom prst="rect">
            <a:avLst/>
          </a:prstGeom>
          <a:noFill/>
          <a:ln w="9525">
            <a:noFill/>
            <a:miter lim="800000"/>
            <a:headEnd/>
            <a:tailEnd/>
          </a:ln>
        </p:spPr>
        <p:txBody>
          <a:bodyPr wrap="none" lIns="0" tIns="0" rIns="0" bIns="180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normalizeH="0" baseline="0" noProof="0" dirty="0" smtClean="0">
                <a:ln>
                  <a:noFill/>
                </a:ln>
                <a:effectLst/>
                <a:uLnTx/>
                <a:uFillTx/>
                <a:latin typeface="Times New Roman" pitchFamily="18" charset="0"/>
                <a:ea typeface="新細明體" pitchFamily="18" charset="-120"/>
                <a:cs typeface="+mn-cs"/>
              </a:rPr>
              <a:t>10</a:t>
            </a:r>
            <a:r>
              <a:rPr kumimoji="1" lang="en-US" altLang="zh-TW" sz="2000" b="0" i="0" u="none" strike="noStrike" kern="1200" cap="none" spc="300" normalizeH="0" baseline="0" noProof="0" dirty="0" smtClean="0">
                <a:ln>
                  <a:noFill/>
                </a:ln>
                <a:effectLst/>
                <a:uLnTx/>
                <a:uFillTx/>
                <a:latin typeface="Times New Roman" pitchFamily="18" charset="0"/>
                <a:ea typeface="新細明體" pitchFamily="18" charset="-120"/>
                <a:cs typeface="+mn-cs"/>
              </a:rPr>
              <a:t>0</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effectLst/>
                <a:uLnTx/>
                <a:uFillTx/>
                <a:latin typeface="Times New Roman" pitchFamily="18" charset="0"/>
                <a:ea typeface="新細明體" pitchFamily="18" charset="-120"/>
                <a:cs typeface="+mn-cs"/>
              </a:rPr>
              <a:t>3</a:t>
            </a:r>
            <a:endParaRPr kumimoji="1" lang="en-US" altLang="zh-TW" sz="2000" b="0" i="0" u="none" strike="noStrike" kern="1200" cap="none" spc="0" normalizeH="0" baseline="0" noProof="0" dirty="0">
              <a:ln>
                <a:noFill/>
              </a:ln>
              <a:effectLst/>
              <a:uLnTx/>
              <a:uFillTx/>
              <a:latin typeface="Times New Roman" pitchFamily="18" charset="0"/>
              <a:ea typeface="新細明體" pitchFamily="18" charset="-120"/>
              <a:cs typeface="+mn-cs"/>
            </a:endParaRPr>
          </a:p>
        </p:txBody>
      </p:sp>
      <p:cxnSp>
        <p:nvCxnSpPr>
          <p:cNvPr id="74" name="弧形接點 73"/>
          <p:cNvCxnSpPr>
            <a:stCxn id="82" idx="1"/>
          </p:cNvCxnSpPr>
          <p:nvPr/>
        </p:nvCxnSpPr>
        <p:spPr>
          <a:xfrm rot="5400000" flipH="1" flipV="1">
            <a:off x="6558350" y="4869000"/>
            <a:ext cx="1539092" cy="6350"/>
          </a:xfrm>
          <a:prstGeom prst="curvedConnector3">
            <a:avLst>
              <a:gd name="adj1" fmla="val 50000"/>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cxnSp>
        <p:nvCxnSpPr>
          <p:cNvPr id="75" name="弧形接點 74"/>
          <p:cNvCxnSpPr>
            <a:endCxn id="82" idx="7"/>
          </p:cNvCxnSpPr>
          <p:nvPr/>
        </p:nvCxnSpPr>
        <p:spPr>
          <a:xfrm rot="5400000">
            <a:off x="6812908" y="4869000"/>
            <a:ext cx="1539092" cy="6350"/>
          </a:xfrm>
          <a:prstGeom prst="curvedConnector3">
            <a:avLst>
              <a:gd name="adj1" fmla="val 50000"/>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79" name="弧形接點 78"/>
          <p:cNvCxnSpPr>
            <a:stCxn id="81" idx="1"/>
          </p:cNvCxnSpPr>
          <p:nvPr/>
        </p:nvCxnSpPr>
        <p:spPr>
          <a:xfrm rot="5400000" flipH="1" flipV="1">
            <a:off x="4758350" y="4869000"/>
            <a:ext cx="1539092" cy="6350"/>
          </a:xfrm>
          <a:prstGeom prst="curvedConnector3">
            <a:avLst>
              <a:gd name="adj1" fmla="val 50000"/>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cxnSp>
        <p:nvCxnSpPr>
          <p:cNvPr id="80" name="弧形接點 79"/>
          <p:cNvCxnSpPr>
            <a:endCxn id="81" idx="7"/>
          </p:cNvCxnSpPr>
          <p:nvPr/>
        </p:nvCxnSpPr>
        <p:spPr>
          <a:xfrm rot="5400000">
            <a:off x="5012908" y="4869000"/>
            <a:ext cx="1539092" cy="6350"/>
          </a:xfrm>
          <a:prstGeom prst="curvedConnector3">
            <a:avLst>
              <a:gd name="adj1" fmla="val 50000"/>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sp>
        <p:nvSpPr>
          <p:cNvPr id="81" name="橢圓 80"/>
          <p:cNvSpPr/>
          <p:nvPr/>
        </p:nvSpPr>
        <p:spPr>
          <a:xfrm>
            <a:off x="5472000" y="55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effectLst/>
                <a:uLnTx/>
                <a:uFillTx/>
                <a:latin typeface="+mn-lt"/>
                <a:ea typeface="新細明體" panose="02020500000000000000" pitchFamily="18" charset="-120"/>
                <a:cs typeface="Times New Roman" panose="02020603050405020304" pitchFamily="18" charset="0"/>
              </a:rPr>
              <a:t>2</a:t>
            </a:r>
            <a:endParaRPr kumimoji="0" lang="zh-TW" altLang="en-US" sz="2100" b="0" i="0" u="none" strike="noStrike" kern="0" cap="none" spc="0" normalizeH="0" noProof="0" dirty="0">
              <a:ln>
                <a:noFill/>
              </a:ln>
              <a:effectLst/>
              <a:uLnTx/>
              <a:uFillTx/>
              <a:latin typeface="+mn-lt"/>
              <a:ea typeface="新細明體" panose="02020500000000000000" pitchFamily="18" charset="-120"/>
              <a:cs typeface="Times New Roman" panose="02020603050405020304" pitchFamily="18" charset="0"/>
            </a:endParaRPr>
          </a:p>
        </p:txBody>
      </p:sp>
      <p:sp>
        <p:nvSpPr>
          <p:cNvPr id="82" name="橢圓 81"/>
          <p:cNvSpPr/>
          <p:nvPr/>
        </p:nvSpPr>
        <p:spPr>
          <a:xfrm>
            <a:off x="7272000" y="55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effectLst/>
                <a:uLnTx/>
                <a:uFillTx/>
                <a:latin typeface="+mn-lt"/>
                <a:ea typeface="新細明體" panose="02020500000000000000" pitchFamily="18" charset="-120"/>
                <a:cs typeface="Times New Roman" panose="02020603050405020304" pitchFamily="18" charset="0"/>
              </a:rPr>
              <a:t>4</a:t>
            </a:r>
            <a:endParaRPr kumimoji="0" lang="zh-TW" altLang="en-US" sz="2100" b="0" i="0" u="none" strike="noStrike" kern="0" cap="none" spc="0" normalizeH="0" noProof="0" dirty="0">
              <a:ln>
                <a:noFill/>
              </a:ln>
              <a:effectLst/>
              <a:uLnTx/>
              <a:uFillTx/>
              <a:latin typeface="+mn-lt"/>
              <a:ea typeface="新細明體" panose="02020500000000000000" pitchFamily="18" charset="-120"/>
              <a:cs typeface="Times New Roman" panose="02020603050405020304" pitchFamily="18" charset="0"/>
            </a:endParaRPr>
          </a:p>
        </p:txBody>
      </p:sp>
      <p:cxnSp>
        <p:nvCxnSpPr>
          <p:cNvPr id="83" name="弧形接點 82"/>
          <p:cNvCxnSpPr>
            <a:stCxn id="81" idx="7"/>
            <a:endCxn id="82" idx="1"/>
          </p:cNvCxnSpPr>
          <p:nvPr/>
        </p:nvCxnSpPr>
        <p:spPr>
          <a:xfrm rot="5400000" flipH="1" flipV="1">
            <a:off x="6558350" y="4862650"/>
            <a:ext cx="0" cy="1545442"/>
          </a:xfrm>
          <a:prstGeom prst="curvedConnector3">
            <a:avLst>
              <a:gd name="adj1" fmla="val 2215126"/>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84" name="弧形接點 83"/>
          <p:cNvCxnSpPr>
            <a:stCxn id="82" idx="3"/>
            <a:endCxn id="81" idx="5"/>
          </p:cNvCxnSpPr>
          <p:nvPr/>
        </p:nvCxnSpPr>
        <p:spPr>
          <a:xfrm rot="5400000">
            <a:off x="6558350" y="5117208"/>
            <a:ext cx="0" cy="1545442"/>
          </a:xfrm>
          <a:prstGeom prst="curvedConnector3">
            <a:avLst>
              <a:gd name="adj1" fmla="val 2215126"/>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sp>
        <p:nvSpPr>
          <p:cNvPr id="102" name="橢圓 101"/>
          <p:cNvSpPr/>
          <p:nvPr/>
        </p:nvSpPr>
        <p:spPr>
          <a:xfrm>
            <a:off x="4032000" y="37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effectLst/>
                <a:uLnTx/>
                <a:uFillTx/>
                <a:latin typeface="+mn-lt"/>
                <a:ea typeface="新細明體" panose="02020500000000000000" pitchFamily="18" charset="-120"/>
                <a:cs typeface="Times New Roman" panose="02020603050405020304" pitchFamily="18" charset="0"/>
              </a:rPr>
              <a:t>0</a:t>
            </a:r>
            <a:endParaRPr kumimoji="0" lang="zh-TW" altLang="en-US" sz="2100" b="0" i="0" u="none" strike="noStrike" kern="0" cap="none" spc="0" normalizeH="0" noProof="0" dirty="0">
              <a:ln>
                <a:noFill/>
              </a:ln>
              <a:effectLst/>
              <a:uLnTx/>
              <a:uFillTx/>
              <a:latin typeface="+mn-lt"/>
              <a:ea typeface="新細明體" panose="02020500000000000000" pitchFamily="18" charset="-120"/>
              <a:cs typeface="Times New Roman" panose="02020603050405020304" pitchFamily="18" charset="0"/>
            </a:endParaRPr>
          </a:p>
        </p:txBody>
      </p:sp>
      <p:cxnSp>
        <p:nvCxnSpPr>
          <p:cNvPr id="116" name="弧形接點 115"/>
          <p:cNvCxnSpPr>
            <a:stCxn id="102" idx="6"/>
          </p:cNvCxnSpPr>
          <p:nvPr/>
        </p:nvCxnSpPr>
        <p:spPr>
          <a:xfrm>
            <a:off x="4392000" y="3969000"/>
            <a:ext cx="1080000" cy="12700"/>
          </a:xfrm>
          <a:prstGeom prst="curvedConnector3">
            <a:avLst>
              <a:gd name="adj1" fmla="val 50000"/>
            </a:avLst>
          </a:prstGeom>
          <a:ln w="19050">
            <a:tailEnd type="stealth" w="lg" len="lg"/>
          </a:ln>
        </p:spPr>
        <p:style>
          <a:lnRef idx="1">
            <a:schemeClr val="dk1"/>
          </a:lnRef>
          <a:fillRef idx="0">
            <a:schemeClr val="dk1"/>
          </a:fillRef>
          <a:effectRef idx="0">
            <a:schemeClr val="dk1"/>
          </a:effectRef>
          <a:fontRef idx="minor">
            <a:schemeClr val="tx1"/>
          </a:fontRef>
        </p:style>
      </p:cxnSp>
      <p:sp>
        <p:nvSpPr>
          <p:cNvPr id="122" name="Text Box 6"/>
          <p:cNvSpPr txBox="1">
            <a:spLocks noChangeArrowheads="1"/>
          </p:cNvSpPr>
          <p:nvPr/>
        </p:nvSpPr>
        <p:spPr bwMode="auto">
          <a:xfrm>
            <a:off x="4572000" y="3609000"/>
            <a:ext cx="720000" cy="360000"/>
          </a:xfrm>
          <a:prstGeom prst="rect">
            <a:avLst/>
          </a:prstGeom>
          <a:noFill/>
          <a:ln w="9525">
            <a:noFill/>
            <a:miter lim="800000"/>
            <a:headEnd/>
            <a:tailEnd/>
          </a:ln>
        </p:spPr>
        <p:txBody>
          <a:bodyPr wrap="none" lIns="0" tIns="7200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normalizeH="0" baseline="0" noProof="0" dirty="0" smtClean="0">
                <a:ln>
                  <a:noFill/>
                </a:ln>
                <a:effectLst/>
                <a:uLnTx/>
                <a:uFillTx/>
                <a:latin typeface="Times New Roman" pitchFamily="18" charset="0"/>
                <a:ea typeface="新細明體" pitchFamily="18" charset="-120"/>
                <a:cs typeface="+mn-cs"/>
              </a:rPr>
              <a:t>2</a:t>
            </a:r>
            <a:r>
              <a:rPr kumimoji="1" lang="en-US" altLang="zh-TW" sz="2000" b="0" i="0" u="none" strike="noStrike" kern="1200" cap="none" spc="300" normalizeH="0" baseline="0" noProof="0" dirty="0" smtClean="0">
                <a:ln>
                  <a:noFill/>
                </a:ln>
                <a:effectLst/>
                <a:uLnTx/>
                <a:uFillTx/>
                <a:latin typeface="Times New Roman" pitchFamily="18" charset="0"/>
                <a:ea typeface="新細明體" pitchFamily="18" charset="-120"/>
                <a:cs typeface="+mn-cs"/>
              </a:rPr>
              <a:t>0</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effectLst/>
                <a:uLnTx/>
                <a:uFillTx/>
                <a:latin typeface="Times New Roman" pitchFamily="18" charset="0"/>
                <a:ea typeface="新細明體" pitchFamily="18" charset="-120"/>
                <a:cs typeface="+mn-cs"/>
              </a:rPr>
              <a:t>0</a:t>
            </a:r>
            <a:endParaRPr kumimoji="1" lang="en-US" altLang="zh-TW" sz="2000" b="0" i="0" u="none" strike="noStrike" kern="1200" cap="none" spc="0" normalizeH="0" baseline="0" noProof="0" dirty="0">
              <a:ln>
                <a:noFill/>
              </a:ln>
              <a:effectLst/>
              <a:uLnTx/>
              <a:uFillTx/>
              <a:latin typeface="Times New Roman" pitchFamily="18" charset="0"/>
              <a:ea typeface="新細明體" pitchFamily="18" charset="-120"/>
              <a:cs typeface="+mn-cs"/>
            </a:endParaRPr>
          </a:p>
        </p:txBody>
      </p:sp>
      <p:sp>
        <p:nvSpPr>
          <p:cNvPr id="135" name="Text Box 6"/>
          <p:cNvSpPr txBox="1">
            <a:spLocks noChangeArrowheads="1"/>
          </p:cNvSpPr>
          <p:nvPr/>
        </p:nvSpPr>
        <p:spPr bwMode="auto">
          <a:xfrm>
            <a:off x="6192000" y="5769000"/>
            <a:ext cx="720000" cy="360000"/>
          </a:xfrm>
          <a:prstGeom prst="rect">
            <a:avLst/>
          </a:prstGeom>
          <a:noFill/>
          <a:ln w="9525">
            <a:noFill/>
            <a:miter lim="800000"/>
            <a:headEnd/>
            <a:tailEnd/>
          </a:ln>
        </p:spPr>
        <p:txBody>
          <a:bodyPr wrap="none" lIns="0" tIns="144000" rIns="0" bIns="0" anchor="ctr" anchorCtr="1">
            <a:noAutofit/>
          </a:bodyPr>
          <a:lstStyle/>
          <a:p>
            <a:pPr lvl="0">
              <a:defRPr/>
            </a:pPr>
            <a:r>
              <a:rPr lang="en-US" altLang="zh-TW" sz="2000" dirty="0" smtClean="0"/>
              <a:t>10</a:t>
            </a:r>
            <a:r>
              <a:rPr lang="en-US" altLang="zh-TW" sz="2000" spc="300" dirty="0" smtClean="0"/>
              <a:t>0</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effectLst/>
                <a:uLnTx/>
                <a:uFillTx/>
                <a:latin typeface="Times New Roman" pitchFamily="18" charset="0"/>
                <a:ea typeface="新細明體" pitchFamily="18" charset="-120"/>
                <a:cs typeface="+mn-cs"/>
              </a:rPr>
              <a:t>5</a:t>
            </a:r>
            <a:endParaRPr kumimoji="1" lang="en-US" altLang="zh-TW" sz="2000" b="0" i="0" u="none" strike="noStrike" kern="1200" cap="none" spc="0" normalizeH="0" baseline="0" noProof="0" dirty="0">
              <a:ln>
                <a:noFill/>
              </a:ln>
              <a:effectLst/>
              <a:uLnTx/>
              <a:uFillTx/>
              <a:latin typeface="Times New Roman" pitchFamily="18" charset="0"/>
              <a:ea typeface="新細明體" pitchFamily="18" charset="-120"/>
              <a:cs typeface="+mn-cs"/>
            </a:endParaRPr>
          </a:p>
        </p:txBody>
      </p:sp>
      <p:sp>
        <p:nvSpPr>
          <p:cNvPr id="136" name="Text Box 6"/>
          <p:cNvSpPr txBox="1">
            <a:spLocks noChangeArrowheads="1"/>
          </p:cNvSpPr>
          <p:nvPr/>
        </p:nvSpPr>
        <p:spPr bwMode="auto">
          <a:xfrm>
            <a:off x="6192000" y="5409000"/>
            <a:ext cx="720000" cy="360000"/>
          </a:xfrm>
          <a:prstGeom prst="rect">
            <a:avLst/>
          </a:prstGeom>
          <a:noFill/>
          <a:ln w="9525">
            <a:noFill/>
            <a:miter lim="800000"/>
            <a:headEnd/>
            <a:tailEnd/>
          </a:ln>
        </p:spPr>
        <p:txBody>
          <a:bodyPr wrap="none" lIns="0" tIns="0" rIns="0" bIns="180000" anchor="ctr" anchorCtr="1">
            <a:noAutofit/>
          </a:bodyPr>
          <a:lstStyle/>
          <a:p>
            <a:pPr lvl="0">
              <a:defRPr/>
            </a:pPr>
            <a:r>
              <a:rPr lang="en-US" altLang="zh-TW" sz="2000" dirty="0" smtClean="0"/>
              <a:t>10</a:t>
            </a:r>
            <a:r>
              <a:rPr lang="en-US" altLang="zh-TW" sz="2000" spc="300" dirty="0" smtClean="0"/>
              <a:t>0</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effectLst/>
                <a:uLnTx/>
                <a:uFillTx/>
                <a:latin typeface="Times New Roman" pitchFamily="18" charset="0"/>
                <a:ea typeface="新細明體" pitchFamily="18" charset="-120"/>
                <a:cs typeface="+mn-cs"/>
              </a:rPr>
              <a:t>5</a:t>
            </a:r>
            <a:endParaRPr kumimoji="1" lang="en-US" altLang="zh-TW" sz="2000" b="0" i="0" u="none" strike="noStrike" kern="1200" cap="none" spc="0" normalizeH="0" baseline="0" noProof="0" dirty="0">
              <a:ln>
                <a:noFill/>
              </a:ln>
              <a:effectLst/>
              <a:uLnTx/>
              <a:uFillTx/>
              <a:latin typeface="Times New Roman" pitchFamily="18" charset="0"/>
              <a:ea typeface="新細明體" pitchFamily="18" charset="-120"/>
              <a:cs typeface="+mn-cs"/>
            </a:endParaRPr>
          </a:p>
        </p:txBody>
      </p:sp>
      <p:sp>
        <p:nvSpPr>
          <p:cNvPr id="137" name="Text Box 6"/>
          <p:cNvSpPr txBox="1">
            <a:spLocks noChangeArrowheads="1"/>
          </p:cNvSpPr>
          <p:nvPr/>
        </p:nvSpPr>
        <p:spPr bwMode="auto">
          <a:xfrm rot="5400000">
            <a:off x="6912000" y="4689000"/>
            <a:ext cx="720000" cy="360000"/>
          </a:xfrm>
          <a:prstGeom prst="rect">
            <a:avLst/>
          </a:prstGeom>
          <a:noFill/>
          <a:ln w="9525">
            <a:noFill/>
            <a:miter lim="800000"/>
            <a:headEnd/>
            <a:tailEnd/>
          </a:ln>
        </p:spPr>
        <p:txBody>
          <a:bodyPr wrap="none" lIns="0" tIns="144000" rIns="0" bIns="0" anchor="ctr" anchorCtr="1">
            <a:noAutofit/>
          </a:bodyPr>
          <a:lstStyle/>
          <a:p>
            <a:pPr lvl="0">
              <a:defRPr/>
            </a:pPr>
            <a:r>
              <a:rPr lang="en-US" altLang="zh-TW" sz="2000" dirty="0" smtClean="0"/>
              <a:t>10</a:t>
            </a:r>
            <a:r>
              <a:rPr lang="en-US" altLang="zh-TW" sz="2000" spc="300" dirty="0" smtClean="0"/>
              <a:t>0</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effectLst/>
                <a:uLnTx/>
                <a:uFillTx/>
                <a:latin typeface="Times New Roman" pitchFamily="18" charset="0"/>
                <a:ea typeface="新細明體" pitchFamily="18" charset="-120"/>
                <a:cs typeface="+mn-cs"/>
              </a:rPr>
              <a:t>4</a:t>
            </a:r>
            <a:endParaRPr kumimoji="1" lang="en-US" altLang="zh-TW" sz="2000" b="0" i="0" u="none" strike="noStrike" kern="1200" cap="none" spc="0" normalizeH="0" baseline="0" noProof="0" dirty="0">
              <a:ln>
                <a:noFill/>
              </a:ln>
              <a:effectLst/>
              <a:uLnTx/>
              <a:uFillTx/>
              <a:latin typeface="Times New Roman" pitchFamily="18" charset="0"/>
              <a:ea typeface="新細明體" pitchFamily="18" charset="-120"/>
              <a:cs typeface="+mn-cs"/>
            </a:endParaRPr>
          </a:p>
        </p:txBody>
      </p:sp>
      <p:sp>
        <p:nvSpPr>
          <p:cNvPr id="138" name="Text Box 6"/>
          <p:cNvSpPr txBox="1">
            <a:spLocks noChangeArrowheads="1"/>
          </p:cNvSpPr>
          <p:nvPr/>
        </p:nvSpPr>
        <p:spPr bwMode="auto">
          <a:xfrm rot="5400000">
            <a:off x="7272000" y="4689000"/>
            <a:ext cx="720000" cy="360000"/>
          </a:xfrm>
          <a:prstGeom prst="rect">
            <a:avLst/>
          </a:prstGeom>
          <a:noFill/>
          <a:ln w="9525">
            <a:noFill/>
            <a:miter lim="800000"/>
            <a:headEnd/>
            <a:tailEnd/>
          </a:ln>
        </p:spPr>
        <p:txBody>
          <a:bodyPr wrap="none" lIns="0" tIns="0" rIns="0" bIns="180000" anchor="ctr" anchorCtr="1">
            <a:noAutofit/>
          </a:bodyPr>
          <a:lstStyle/>
          <a:p>
            <a:pPr lvl="0">
              <a:defRPr/>
            </a:pPr>
            <a:r>
              <a:rPr lang="en-US" altLang="zh-TW" sz="2000" dirty="0" smtClean="0"/>
              <a:t>10</a:t>
            </a:r>
            <a:r>
              <a:rPr lang="en-US" altLang="zh-TW" sz="2000" spc="300" dirty="0" smtClean="0"/>
              <a:t>0</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effectLst/>
                <a:uLnTx/>
                <a:uFillTx/>
                <a:latin typeface="Times New Roman" pitchFamily="18" charset="0"/>
                <a:ea typeface="新細明體" pitchFamily="18" charset="-120"/>
                <a:cs typeface="+mn-cs"/>
              </a:rPr>
              <a:t>4</a:t>
            </a:r>
            <a:endParaRPr kumimoji="1" lang="en-US" altLang="zh-TW" sz="2000" b="0" i="0" u="none" strike="noStrike" kern="1200" cap="none" spc="0" normalizeH="0" baseline="0" noProof="0" dirty="0">
              <a:ln>
                <a:noFill/>
              </a:ln>
              <a:effectLst/>
              <a:uLnTx/>
              <a:uFillTx/>
              <a:latin typeface="Times New Roman" pitchFamily="18" charset="0"/>
              <a:ea typeface="新細明體" pitchFamily="18" charset="-120"/>
              <a:cs typeface="+mn-cs"/>
            </a:endParaRPr>
          </a:p>
        </p:txBody>
      </p:sp>
      <p:sp>
        <p:nvSpPr>
          <p:cNvPr id="139" name="Text Box 6"/>
          <p:cNvSpPr txBox="1">
            <a:spLocks noChangeArrowheads="1"/>
          </p:cNvSpPr>
          <p:nvPr/>
        </p:nvSpPr>
        <p:spPr bwMode="auto">
          <a:xfrm rot="5400000">
            <a:off x="5112000" y="4689000"/>
            <a:ext cx="720000" cy="360000"/>
          </a:xfrm>
          <a:prstGeom prst="rect">
            <a:avLst/>
          </a:prstGeom>
          <a:noFill/>
          <a:ln w="9525">
            <a:noFill/>
            <a:miter lim="800000"/>
            <a:headEnd/>
            <a:tailEnd/>
          </a:ln>
        </p:spPr>
        <p:txBody>
          <a:bodyPr wrap="none" lIns="0" tIns="144000" rIns="0" bIns="0" anchor="ctr" anchorCtr="1">
            <a:noAutofit/>
          </a:bodyPr>
          <a:lstStyle/>
          <a:p>
            <a:pPr lvl="0">
              <a:defRPr/>
            </a:pPr>
            <a:r>
              <a:rPr lang="en-US" altLang="zh-TW" sz="2000" dirty="0" smtClean="0"/>
              <a:t>10</a:t>
            </a:r>
            <a:r>
              <a:rPr lang="en-US" altLang="zh-TW" sz="2000" spc="300" dirty="0" smtClean="0"/>
              <a:t>0</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effectLst/>
                <a:uLnTx/>
                <a:uFillTx/>
                <a:latin typeface="Times New Roman" pitchFamily="18" charset="0"/>
                <a:ea typeface="新細明體" pitchFamily="18" charset="-120"/>
                <a:cs typeface="+mn-cs"/>
              </a:rPr>
              <a:t>2</a:t>
            </a:r>
            <a:endParaRPr kumimoji="1" lang="en-US" altLang="zh-TW" sz="2000" b="0" i="0" u="none" strike="noStrike" kern="1200" cap="none" spc="0" normalizeH="0" baseline="0" noProof="0" dirty="0">
              <a:ln>
                <a:noFill/>
              </a:ln>
              <a:effectLst/>
              <a:uLnTx/>
              <a:uFillTx/>
              <a:latin typeface="Times New Roman" pitchFamily="18" charset="0"/>
              <a:ea typeface="新細明體" pitchFamily="18" charset="-120"/>
              <a:cs typeface="+mn-cs"/>
            </a:endParaRPr>
          </a:p>
        </p:txBody>
      </p:sp>
      <p:sp>
        <p:nvSpPr>
          <p:cNvPr id="140" name="Text Box 6"/>
          <p:cNvSpPr txBox="1">
            <a:spLocks noChangeArrowheads="1"/>
          </p:cNvSpPr>
          <p:nvPr/>
        </p:nvSpPr>
        <p:spPr bwMode="auto">
          <a:xfrm rot="5400000">
            <a:off x="5472000" y="4689000"/>
            <a:ext cx="720000" cy="360000"/>
          </a:xfrm>
          <a:prstGeom prst="rect">
            <a:avLst/>
          </a:prstGeom>
          <a:noFill/>
          <a:ln w="9525">
            <a:noFill/>
            <a:miter lim="800000"/>
            <a:headEnd/>
            <a:tailEnd/>
          </a:ln>
        </p:spPr>
        <p:txBody>
          <a:bodyPr wrap="none" lIns="0" tIns="0" rIns="0" bIns="180000" anchor="ctr" anchorCtr="1">
            <a:noAutofit/>
          </a:bodyPr>
          <a:lstStyle/>
          <a:p>
            <a:pPr lvl="0">
              <a:defRPr/>
            </a:pPr>
            <a:r>
              <a:rPr lang="en-US" altLang="zh-TW" sz="2000" dirty="0" smtClean="0"/>
              <a:t>10</a:t>
            </a:r>
            <a:r>
              <a:rPr lang="en-US" altLang="zh-TW" sz="2000" spc="300" dirty="0" smtClean="0"/>
              <a:t>0</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effectLst/>
                <a:uLnTx/>
                <a:uFillTx/>
                <a:latin typeface="Times New Roman" pitchFamily="18" charset="0"/>
                <a:ea typeface="新細明體" pitchFamily="18" charset="-120"/>
                <a:cs typeface="+mn-cs"/>
              </a:rPr>
              <a:t>2</a:t>
            </a:r>
            <a:endParaRPr kumimoji="1" lang="en-US" altLang="zh-TW" sz="2000" b="0" i="0" u="none" strike="noStrike" kern="1200" cap="none" spc="0" normalizeH="0" baseline="0" noProof="0" dirty="0">
              <a:ln>
                <a:noFill/>
              </a:ln>
              <a:effectLst/>
              <a:uLnTx/>
              <a:uFillTx/>
              <a:latin typeface="Times New Roman" pitchFamily="18" charset="0"/>
              <a:ea typeface="新細明體" pitchFamily="18" charset="-120"/>
              <a:cs typeface="+mn-cs"/>
            </a:endParaRPr>
          </a:p>
        </p:txBody>
      </p:sp>
      <p:sp>
        <p:nvSpPr>
          <p:cNvPr id="141" name="Text Box 6"/>
          <p:cNvSpPr txBox="1">
            <a:spLocks noChangeArrowheads="1"/>
          </p:cNvSpPr>
          <p:nvPr/>
        </p:nvSpPr>
        <p:spPr bwMode="auto">
          <a:xfrm>
            <a:off x="3672000" y="3789000"/>
            <a:ext cx="360000" cy="360000"/>
          </a:xfrm>
          <a:prstGeom prst="rect">
            <a:avLst/>
          </a:prstGeom>
          <a:noFill/>
          <a:ln w="9525">
            <a:noFill/>
            <a:miter lim="800000"/>
            <a:headEnd/>
            <a:tailEnd/>
          </a:ln>
        </p:spPr>
        <p:txBody>
          <a:bodyPr wrap="none" lIns="90000" tIns="0" rIns="90000" bIns="90000" anchor="ctr" anchorCtr="0">
            <a:no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1" lang="en-US" altLang="zh-TW" sz="2400" b="0" i="1" u="none" strike="noStrike" kern="1200" cap="none" spc="0" normalizeH="0" baseline="0" noProof="0" dirty="0" smtClean="0">
                <a:ln>
                  <a:noFill/>
                </a:ln>
                <a:effectLst/>
                <a:uLnTx/>
                <a:uFillTx/>
                <a:latin typeface="Times New Roman" pitchFamily="18" charset="0"/>
                <a:ea typeface="新細明體" pitchFamily="18" charset="-120"/>
                <a:cs typeface="+mn-cs"/>
              </a:rPr>
              <a:t>s</a:t>
            </a:r>
            <a:endParaRPr kumimoji="1" lang="en-US" altLang="zh-TW" sz="2400" b="0" i="1" u="none" strike="noStrike" kern="1200" cap="none" spc="0" normalizeH="0" baseline="0" noProof="0" dirty="0">
              <a:ln>
                <a:noFill/>
              </a:ln>
              <a:effectLst/>
              <a:uLnTx/>
              <a:uFillTx/>
              <a:latin typeface="Times New Roman" pitchFamily="18" charset="0"/>
              <a:ea typeface="新細明體" pitchFamily="18" charset="-120"/>
              <a:cs typeface="+mn-cs"/>
            </a:endParaRPr>
          </a:p>
        </p:txBody>
      </p:sp>
      <p:sp>
        <p:nvSpPr>
          <p:cNvPr id="142" name="Text Box 6"/>
          <p:cNvSpPr txBox="1">
            <a:spLocks noChangeArrowheads="1"/>
          </p:cNvSpPr>
          <p:nvPr/>
        </p:nvSpPr>
        <p:spPr bwMode="auto">
          <a:xfrm>
            <a:off x="7452000" y="5769000"/>
            <a:ext cx="360000" cy="360000"/>
          </a:xfrm>
          <a:prstGeom prst="rect">
            <a:avLst/>
          </a:prstGeom>
          <a:noFill/>
          <a:ln w="9525">
            <a:noFill/>
            <a:miter lim="800000"/>
            <a:headEnd/>
            <a:tailEnd/>
          </a:ln>
        </p:spPr>
        <p:txBody>
          <a:bodyPr wrap="none" lIns="108000" tIns="36000" rIns="0" bIns="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400" b="0" i="1" u="none" strike="noStrike" kern="1200" cap="none" spc="0" normalizeH="0" baseline="0" noProof="0" dirty="0" smtClean="0">
                <a:ln>
                  <a:noFill/>
                </a:ln>
                <a:effectLst/>
                <a:uLnTx/>
                <a:uFillTx/>
                <a:latin typeface="Times New Roman" pitchFamily="18" charset="0"/>
                <a:ea typeface="新細明體" pitchFamily="18" charset="-120"/>
                <a:cs typeface="+mn-cs"/>
              </a:rPr>
              <a:t>t</a:t>
            </a:r>
            <a:endParaRPr kumimoji="1" lang="en-US" altLang="zh-TW" sz="2400" b="0" i="1" u="none" strike="noStrike" kern="1200" cap="none" spc="0" normalizeH="0" baseline="0" noProof="0" dirty="0">
              <a:ln>
                <a:noFill/>
              </a:ln>
              <a:effectLst/>
              <a:uLnTx/>
              <a:uFillTx/>
              <a:latin typeface="Times New Roman" pitchFamily="18" charset="0"/>
              <a:ea typeface="新細明體" pitchFamily="18" charset="-120"/>
              <a:cs typeface="+mn-cs"/>
            </a:endParaRPr>
          </a:p>
        </p:txBody>
      </p:sp>
      <p:sp>
        <p:nvSpPr>
          <p:cNvPr id="143" name="Text Box 6"/>
          <p:cNvSpPr txBox="1">
            <a:spLocks noChangeArrowheads="1"/>
          </p:cNvSpPr>
          <p:nvPr/>
        </p:nvSpPr>
        <p:spPr bwMode="auto">
          <a:xfrm rot="5400000">
            <a:off x="5292000" y="1629000"/>
            <a:ext cx="720000" cy="360000"/>
          </a:xfrm>
          <a:prstGeom prst="rect">
            <a:avLst/>
          </a:prstGeom>
          <a:noFill/>
          <a:ln w="9525">
            <a:noFill/>
            <a:miter lim="800000"/>
            <a:headEnd/>
            <a:tailEnd/>
          </a:ln>
        </p:spPr>
        <p:txBody>
          <a:bodyPr wrap="none" lIns="72000" tIns="0" rIns="72000" bIns="0" anchor="ctr" anchorCtr="0">
            <a:noAutofit/>
          </a:bodyPr>
          <a:lstStyle/>
          <a:p>
            <a:pPr lvl="0" algn="ctr">
              <a:defRPr/>
            </a:pPr>
            <a:r>
              <a:rPr lang="en-US" altLang="zh-TW" sz="2000" dirty="0" smtClean="0">
                <a:solidFill>
                  <a:srgbClr val="000000"/>
                </a:solidFill>
              </a:rPr>
              <a:t>10</a:t>
            </a:r>
            <a:r>
              <a:rPr lang="en-US" altLang="zh-TW" sz="2000" spc="300" dirty="0" smtClean="0">
                <a:solidFill>
                  <a:srgbClr val="000000"/>
                </a:solidFill>
              </a:rPr>
              <a:t>0</a:t>
            </a:r>
            <a:r>
              <a:rPr lang="en-US" altLang="zh-TW" sz="2000" b="1" spc="300" dirty="0" smtClean="0">
                <a:solidFill>
                  <a:srgbClr val="000000"/>
                </a:solidFill>
              </a:rPr>
              <a:t>/</a:t>
            </a: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2</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44" name="Text Box 6"/>
          <p:cNvSpPr txBox="1">
            <a:spLocks noChangeArrowheads="1"/>
          </p:cNvSpPr>
          <p:nvPr/>
        </p:nvSpPr>
        <p:spPr bwMode="auto">
          <a:xfrm rot="5400000">
            <a:off x="7092000" y="1629000"/>
            <a:ext cx="720000" cy="360000"/>
          </a:xfrm>
          <a:prstGeom prst="rect">
            <a:avLst/>
          </a:prstGeom>
          <a:noFill/>
          <a:ln w="9525">
            <a:noFill/>
            <a:miter lim="800000"/>
            <a:headEnd/>
            <a:tailEnd/>
          </a:ln>
        </p:spPr>
        <p:txBody>
          <a:bodyPr wrap="none" lIns="72000" tIns="0" rIns="72000" bIns="0" anchor="ctr" anchorCtr="0">
            <a:noAutofit/>
          </a:bodyPr>
          <a:lstStyle/>
          <a:p>
            <a:pPr lvl="0" algn="ctr">
              <a:defRPr/>
            </a:pPr>
            <a:r>
              <a:rPr lang="en-US" altLang="zh-TW" sz="2000" dirty="0" smtClean="0">
                <a:solidFill>
                  <a:srgbClr val="000000"/>
                </a:solidFill>
              </a:rPr>
              <a:t>10</a:t>
            </a:r>
            <a:r>
              <a:rPr lang="en-US" altLang="zh-TW" sz="2000" spc="300" dirty="0" smtClean="0">
                <a:solidFill>
                  <a:srgbClr val="000000"/>
                </a:solidFill>
              </a:rPr>
              <a:t>0</a:t>
            </a:r>
            <a:r>
              <a:rPr lang="en-US" altLang="zh-TW" sz="2000" b="1" spc="300" dirty="0" smtClean="0">
                <a:solidFill>
                  <a:srgbClr val="000000"/>
                </a:solidFill>
              </a:rPr>
              <a:t>/</a:t>
            </a: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4</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45" name="Text Box 6"/>
          <p:cNvSpPr txBox="1">
            <a:spLocks noChangeArrowheads="1"/>
          </p:cNvSpPr>
          <p:nvPr/>
        </p:nvSpPr>
        <p:spPr bwMode="auto">
          <a:xfrm>
            <a:off x="6192000" y="2529000"/>
            <a:ext cx="720000" cy="360000"/>
          </a:xfrm>
          <a:prstGeom prst="rect">
            <a:avLst/>
          </a:prstGeom>
          <a:noFill/>
          <a:ln w="9525">
            <a:noFill/>
            <a:miter lim="800000"/>
            <a:headEnd/>
            <a:tailEnd/>
          </a:ln>
        </p:spPr>
        <p:txBody>
          <a:bodyPr wrap="none" lIns="0" tIns="0" rIns="0" bIns="0" anchor="ctr" anchorCtr="1">
            <a:noAutofit/>
          </a:bodyPr>
          <a:lstStyle/>
          <a:p>
            <a:pPr lvl="0" algn="ctr">
              <a:defRPr/>
            </a:pPr>
            <a:r>
              <a:rPr lang="en-US" altLang="zh-TW" sz="2000" dirty="0" smtClean="0">
                <a:solidFill>
                  <a:srgbClr val="000000"/>
                </a:solidFill>
              </a:rPr>
              <a:t>10</a:t>
            </a:r>
            <a:r>
              <a:rPr lang="en-US" altLang="zh-TW" sz="2000" spc="300" dirty="0" smtClean="0">
                <a:solidFill>
                  <a:srgbClr val="000000"/>
                </a:solidFill>
              </a:rPr>
              <a:t>0</a:t>
            </a:r>
            <a:r>
              <a:rPr lang="en-US" altLang="zh-TW" sz="2000" b="1" spc="300" dirty="0" smtClean="0">
                <a:solidFill>
                  <a:srgbClr val="000000"/>
                </a:solidFill>
              </a:rPr>
              <a:t>/</a:t>
            </a: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5</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47" name="橢圓 146"/>
          <p:cNvSpPr/>
          <p:nvPr/>
        </p:nvSpPr>
        <p:spPr>
          <a:xfrm>
            <a:off x="5652000" y="9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u="none" strike="noStrike" kern="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1</a:t>
            </a:r>
            <a:endParaRPr kumimoji="0" lang="zh-TW" altLang="en-US" sz="2000" b="0"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148" name="橢圓 147"/>
          <p:cNvSpPr/>
          <p:nvPr/>
        </p:nvSpPr>
        <p:spPr>
          <a:xfrm>
            <a:off x="7092000" y="9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3</a:t>
            </a:r>
            <a:endParaRPr kumimoji="0" lang="zh-TW" altLang="en-US"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149" name="橢圓 148"/>
          <p:cNvSpPr/>
          <p:nvPr/>
        </p:nvSpPr>
        <p:spPr>
          <a:xfrm>
            <a:off x="5652000" y="23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2</a:t>
            </a:r>
            <a:endParaRPr kumimoji="0" lang="zh-TW" altLang="en-US"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151" name="直線單箭頭接點 150"/>
          <p:cNvCxnSpPr>
            <a:stCxn id="147" idx="6"/>
            <a:endCxn id="148" idx="2"/>
          </p:cNvCxnSpPr>
          <p:nvPr/>
        </p:nvCxnSpPr>
        <p:spPr>
          <a:xfrm>
            <a:off x="6012000" y="1089000"/>
            <a:ext cx="1080000" cy="0"/>
          </a:xfrm>
          <a:prstGeom prst="straightConnector1">
            <a:avLst/>
          </a:prstGeom>
          <a:noFill/>
          <a:ln w="19050" cap="flat" cmpd="sng" algn="ctr">
            <a:solidFill>
              <a:schemeClr val="tx1"/>
            </a:solidFill>
            <a:prstDash val="solid"/>
            <a:miter lim="800000"/>
            <a:headEnd type="none" w="med" len="med"/>
            <a:tailEnd type="none" w="med" len="med"/>
          </a:ln>
          <a:effectLst/>
        </p:spPr>
      </p:cxnSp>
      <p:cxnSp>
        <p:nvCxnSpPr>
          <p:cNvPr id="152" name="直線單箭頭接點 151"/>
          <p:cNvCxnSpPr>
            <a:stCxn id="147" idx="4"/>
            <a:endCxn id="149" idx="0"/>
          </p:cNvCxnSpPr>
          <p:nvPr/>
        </p:nvCxnSpPr>
        <p:spPr>
          <a:xfrm>
            <a:off x="5832000" y="1269000"/>
            <a:ext cx="0" cy="1080000"/>
          </a:xfrm>
          <a:prstGeom prst="straightConnector1">
            <a:avLst/>
          </a:prstGeom>
          <a:noFill/>
          <a:ln w="19050" cap="flat" cmpd="sng" algn="ctr">
            <a:solidFill>
              <a:schemeClr val="tx1"/>
            </a:solidFill>
            <a:prstDash val="solid"/>
            <a:miter lim="800000"/>
            <a:headEnd type="none" w="med" len="med"/>
            <a:tailEnd type="none" w="med" len="med"/>
          </a:ln>
          <a:effectLst/>
        </p:spPr>
      </p:cxnSp>
      <p:sp>
        <p:nvSpPr>
          <p:cNvPr id="153" name="橢圓 152"/>
          <p:cNvSpPr/>
          <p:nvPr/>
        </p:nvSpPr>
        <p:spPr>
          <a:xfrm>
            <a:off x="7092000" y="23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4</a:t>
            </a:r>
            <a:endParaRPr kumimoji="0" lang="zh-TW" altLang="en-US"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154" name="直線單箭頭接點 153"/>
          <p:cNvCxnSpPr>
            <a:stCxn id="148" idx="4"/>
            <a:endCxn id="153" idx="0"/>
          </p:cNvCxnSpPr>
          <p:nvPr/>
        </p:nvCxnSpPr>
        <p:spPr>
          <a:xfrm>
            <a:off x="7272000" y="1269000"/>
            <a:ext cx="0" cy="1080000"/>
          </a:xfrm>
          <a:prstGeom prst="straightConnector1">
            <a:avLst/>
          </a:prstGeom>
          <a:noFill/>
          <a:ln w="19050" cap="flat" cmpd="sng" algn="ctr">
            <a:solidFill>
              <a:schemeClr val="tx1"/>
            </a:solidFill>
            <a:prstDash val="solid"/>
            <a:miter lim="800000"/>
            <a:headEnd type="none" w="med" len="med"/>
            <a:tailEnd type="none" w="med" len="med"/>
          </a:ln>
          <a:effectLst/>
        </p:spPr>
      </p:cxnSp>
      <p:cxnSp>
        <p:nvCxnSpPr>
          <p:cNvPr id="155" name="直線單箭頭接點 154"/>
          <p:cNvCxnSpPr>
            <a:stCxn id="149" idx="6"/>
            <a:endCxn id="153" idx="2"/>
          </p:cNvCxnSpPr>
          <p:nvPr/>
        </p:nvCxnSpPr>
        <p:spPr>
          <a:xfrm>
            <a:off x="6012000" y="2529000"/>
            <a:ext cx="1080000" cy="0"/>
          </a:xfrm>
          <a:prstGeom prst="straightConnector1">
            <a:avLst/>
          </a:prstGeom>
          <a:noFill/>
          <a:ln w="19050" cap="flat" cmpd="sng" algn="ctr">
            <a:solidFill>
              <a:schemeClr val="tx1"/>
            </a:solidFill>
            <a:prstDash val="solid"/>
            <a:miter lim="800000"/>
            <a:headEnd type="none" w="med" len="med"/>
            <a:tailEnd type="none" w="med" len="med"/>
          </a:ln>
          <a:effectLst/>
        </p:spPr>
      </p:cxnSp>
      <p:sp>
        <p:nvSpPr>
          <p:cNvPr id="156" name="Text Box 6"/>
          <p:cNvSpPr txBox="1">
            <a:spLocks noChangeArrowheads="1"/>
          </p:cNvSpPr>
          <p:nvPr/>
        </p:nvSpPr>
        <p:spPr bwMode="auto">
          <a:xfrm>
            <a:off x="6192000" y="729000"/>
            <a:ext cx="720000" cy="360000"/>
          </a:xfrm>
          <a:prstGeom prst="rect">
            <a:avLst/>
          </a:prstGeom>
          <a:noFill/>
          <a:ln w="9525">
            <a:noFill/>
            <a:miter lim="800000"/>
            <a:headEnd/>
            <a:tailEnd/>
          </a:ln>
        </p:spPr>
        <p:txBody>
          <a:bodyPr wrap="none" lIns="0" tIns="0" rIns="0" bIns="0" anchor="ctr" anchorCtr="1">
            <a:noAutofit/>
          </a:bodyPr>
          <a:lstStyle/>
          <a:p>
            <a:pPr lvl="0" algn="ctr">
              <a:defRPr/>
            </a:pPr>
            <a:r>
              <a:rPr lang="en-US" altLang="zh-TW" sz="2000" dirty="0" smtClean="0">
                <a:solidFill>
                  <a:srgbClr val="000000"/>
                </a:solidFill>
              </a:rPr>
              <a:t>10</a:t>
            </a:r>
            <a:r>
              <a:rPr lang="en-US" altLang="zh-TW" sz="2000" spc="300" dirty="0" smtClean="0">
                <a:solidFill>
                  <a:srgbClr val="000000"/>
                </a:solidFill>
              </a:rPr>
              <a:t>0</a:t>
            </a:r>
            <a:r>
              <a:rPr lang="en-US" altLang="zh-TW" sz="2000" b="1" spc="300" dirty="0" smtClean="0">
                <a:solidFill>
                  <a:srgbClr val="000000"/>
                </a:solidFill>
              </a:rPr>
              <a:t>/</a:t>
            </a: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3</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Tree>
    <p:extLst>
      <p:ext uri="{BB962C8B-B14F-4D97-AF65-F5344CB8AC3E}">
        <p14:creationId xmlns:p14="http://schemas.microsoft.com/office/powerpoint/2010/main" val="1737124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Residual </a:t>
            </a:r>
            <a:r>
              <a:rPr lang="en-US" altLang="zh-TW" dirty="0" smtClean="0"/>
              <a:t>Network</a:t>
            </a:r>
            <a:endParaRPr lang="zh-TW" altLang="en-US" dirty="0"/>
          </a:p>
        </p:txBody>
      </p:sp>
      <p:sp>
        <p:nvSpPr>
          <p:cNvPr id="6" name="內容版面配置區 5"/>
          <p:cNvSpPr>
            <a:spLocks noGrp="1"/>
          </p:cNvSpPr>
          <p:nvPr>
            <p:ph idx="1"/>
          </p:nvPr>
        </p:nvSpPr>
        <p:spPr/>
        <p:txBody>
          <a:bodyPr/>
          <a:lstStyle/>
          <a:p>
            <a:pPr lvl="0">
              <a:buClr>
                <a:srgbClr val="3333CC"/>
              </a:buClr>
            </a:pPr>
            <a:r>
              <a:rPr lang="en-US" altLang="zh-TW" sz="2000" dirty="0">
                <a:solidFill>
                  <a:srgbClr val="FF0000"/>
                </a:solidFill>
              </a:rPr>
              <a:t>Sample Input</a:t>
            </a:r>
          </a:p>
          <a:p>
            <a:pPr lvl="0">
              <a:buClr>
                <a:srgbClr val="3333CC"/>
              </a:buClr>
            </a:pPr>
            <a:r>
              <a:rPr lang="en-US" altLang="zh-TW" sz="2000" dirty="0">
                <a:solidFill>
                  <a:srgbClr val="000000"/>
                </a:solidFill>
              </a:rPr>
              <a:t>4 4</a:t>
            </a:r>
          </a:p>
          <a:p>
            <a:pPr lvl="0">
              <a:buClr>
                <a:srgbClr val="3333CC"/>
              </a:buClr>
            </a:pPr>
            <a:r>
              <a:rPr lang="en-US" altLang="zh-TW" sz="2000" dirty="0">
                <a:solidFill>
                  <a:srgbClr val="000000"/>
                </a:solidFill>
              </a:rPr>
              <a:t>1 3 3</a:t>
            </a:r>
          </a:p>
          <a:p>
            <a:pPr lvl="0">
              <a:buClr>
                <a:srgbClr val="3333CC"/>
              </a:buClr>
            </a:pPr>
            <a:r>
              <a:rPr lang="en-US" altLang="zh-TW" sz="2000" dirty="0">
                <a:solidFill>
                  <a:srgbClr val="000000"/>
                </a:solidFill>
              </a:rPr>
              <a:t>3 4 4</a:t>
            </a:r>
          </a:p>
          <a:p>
            <a:pPr lvl="0">
              <a:buClr>
                <a:srgbClr val="3333CC"/>
              </a:buClr>
            </a:pPr>
            <a:r>
              <a:rPr lang="en-US" altLang="zh-TW" sz="2000" dirty="0">
                <a:solidFill>
                  <a:srgbClr val="000000"/>
                </a:solidFill>
              </a:rPr>
              <a:t>1 2 2</a:t>
            </a:r>
          </a:p>
          <a:p>
            <a:pPr lvl="0">
              <a:buClr>
                <a:srgbClr val="3333CC"/>
              </a:buClr>
            </a:pPr>
            <a:r>
              <a:rPr lang="en-US" altLang="zh-TW" sz="2000" dirty="0">
                <a:solidFill>
                  <a:srgbClr val="000000"/>
                </a:solidFill>
              </a:rPr>
              <a:t>2 4 5</a:t>
            </a:r>
          </a:p>
          <a:p>
            <a:pPr lvl="0">
              <a:buClr>
                <a:srgbClr val="3333CC"/>
              </a:buClr>
            </a:pPr>
            <a:r>
              <a:rPr lang="en-US" altLang="zh-TW" sz="2000" dirty="0">
                <a:solidFill>
                  <a:srgbClr val="000000"/>
                </a:solidFill>
              </a:rPr>
              <a:t>20 100</a:t>
            </a:r>
          </a:p>
          <a:p>
            <a:pPr lvl="0">
              <a:buClr>
                <a:srgbClr val="3333CC"/>
              </a:buClr>
            </a:pPr>
            <a:endParaRPr lang="en-US" altLang="zh-TW" sz="2000" dirty="0">
              <a:solidFill>
                <a:srgbClr val="000000"/>
              </a:solidFill>
            </a:endParaRPr>
          </a:p>
          <a:p>
            <a:pPr lvl="0">
              <a:buClr>
                <a:srgbClr val="3333CC"/>
              </a:buClr>
            </a:pPr>
            <a:r>
              <a:rPr lang="en-US" altLang="zh-TW" sz="2000" dirty="0">
                <a:solidFill>
                  <a:srgbClr val="FF0000"/>
                </a:solidFill>
              </a:rPr>
              <a:t>Sample Output</a:t>
            </a:r>
          </a:p>
          <a:p>
            <a:pPr lvl="0">
              <a:buClr>
                <a:srgbClr val="3333CC"/>
              </a:buClr>
            </a:pPr>
            <a:r>
              <a:rPr lang="en-US" altLang="zh-TW" sz="2000" dirty="0">
                <a:solidFill>
                  <a:srgbClr val="000000"/>
                </a:solidFill>
              </a:rPr>
              <a:t>140</a:t>
            </a:r>
          </a:p>
        </p:txBody>
      </p:sp>
      <p:sp>
        <p:nvSpPr>
          <p:cNvPr id="7" name="Text Box 6"/>
          <p:cNvSpPr txBox="1">
            <a:spLocks noChangeArrowheads="1"/>
          </p:cNvSpPr>
          <p:nvPr/>
        </p:nvSpPr>
        <p:spPr bwMode="auto">
          <a:xfrm>
            <a:off x="5472000" y="1089000"/>
            <a:ext cx="72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effectLst/>
                <a:uLnTx/>
                <a:uFillTx/>
              </a:rPr>
              <a:t>0</a:t>
            </a:r>
            <a:r>
              <a:rPr kumimoji="1" lang="en-US" altLang="zh-TW" sz="2000" b="1" i="0" u="none" strike="noStrike" kern="1200" cap="none" spc="300" normalizeH="0" baseline="0" noProof="0" dirty="0" smtClean="0">
                <a:ln>
                  <a:noFill/>
                </a:ln>
                <a:effectLst/>
                <a:uLnTx/>
                <a:uFillTx/>
              </a:rPr>
              <a:t>/</a:t>
            </a:r>
            <a:r>
              <a:rPr kumimoji="1" lang="en-US" altLang="zh-TW" sz="2000" b="0" i="0" u="none" strike="noStrike" kern="1200" cap="none" spc="0" normalizeH="0" baseline="0" noProof="0" dirty="0" smtClean="0">
                <a:ln>
                  <a:noFill/>
                </a:ln>
                <a:effectLst/>
                <a:uLnTx/>
                <a:uFillTx/>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effectLst/>
                <a:uLnTx/>
                <a:uFillTx/>
              </a:rPr>
              <a:t>3</a:t>
            </a:r>
            <a:endParaRPr kumimoji="1" lang="en-US" altLang="zh-TW" sz="2000" b="0" i="0" u="none" strike="noStrike" kern="1200" cap="none" spc="0" normalizeH="0" baseline="0" noProof="0" dirty="0">
              <a:ln>
                <a:noFill/>
              </a:ln>
              <a:effectLst/>
              <a:uLnTx/>
              <a:uFillTx/>
            </a:endParaRPr>
          </a:p>
        </p:txBody>
      </p:sp>
      <p:sp>
        <p:nvSpPr>
          <p:cNvPr id="8" name="橢圓 7"/>
          <p:cNvSpPr/>
          <p:nvPr/>
        </p:nvSpPr>
        <p:spPr>
          <a:xfrm>
            <a:off x="4032000" y="162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1</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9" name="橢圓 8"/>
          <p:cNvSpPr/>
          <p:nvPr/>
        </p:nvSpPr>
        <p:spPr>
          <a:xfrm>
            <a:off x="7272000" y="162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3</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10" name="弧形接點 9"/>
          <p:cNvCxnSpPr>
            <a:stCxn id="8" idx="7"/>
            <a:endCxn id="9" idx="1"/>
          </p:cNvCxnSpPr>
          <p:nvPr/>
        </p:nvCxnSpPr>
        <p:spPr>
          <a:xfrm rot="5400000" flipH="1" flipV="1">
            <a:off x="5838350" y="182650"/>
            <a:ext cx="0" cy="2985442"/>
          </a:xfrm>
          <a:prstGeom prst="curvedConnector3">
            <a:avLst>
              <a:gd name="adj1" fmla="val 2215126"/>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11" name="弧形接點 10"/>
          <p:cNvCxnSpPr>
            <a:stCxn id="8" idx="0"/>
            <a:endCxn id="9" idx="0"/>
          </p:cNvCxnSpPr>
          <p:nvPr/>
        </p:nvCxnSpPr>
        <p:spPr>
          <a:xfrm rot="5400000" flipH="1" flipV="1">
            <a:off x="5832000" y="9000"/>
            <a:ext cx="12700" cy="3240000"/>
          </a:xfrm>
          <a:prstGeom prst="curvedConnector3">
            <a:avLst>
              <a:gd name="adj1" fmla="val 1800000"/>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cxnSp>
        <p:nvCxnSpPr>
          <p:cNvPr id="12" name="弧形接點 11"/>
          <p:cNvCxnSpPr>
            <a:stCxn id="9" idx="3"/>
            <a:endCxn id="8" idx="5"/>
          </p:cNvCxnSpPr>
          <p:nvPr/>
        </p:nvCxnSpPr>
        <p:spPr>
          <a:xfrm rot="5400000">
            <a:off x="5838350" y="437208"/>
            <a:ext cx="0" cy="2985442"/>
          </a:xfrm>
          <a:prstGeom prst="curvedConnector3">
            <a:avLst>
              <a:gd name="adj1" fmla="val 2215126"/>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cxnSp>
        <p:nvCxnSpPr>
          <p:cNvPr id="13" name="弧形接點 12"/>
          <p:cNvCxnSpPr>
            <a:stCxn id="9" idx="4"/>
            <a:endCxn id="8" idx="4"/>
          </p:cNvCxnSpPr>
          <p:nvPr/>
        </p:nvCxnSpPr>
        <p:spPr>
          <a:xfrm rot="5400000">
            <a:off x="5832000" y="369000"/>
            <a:ext cx="12700" cy="3240000"/>
          </a:xfrm>
          <a:prstGeom prst="curvedConnector3">
            <a:avLst>
              <a:gd name="adj1" fmla="val 1800000"/>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sp>
        <p:nvSpPr>
          <p:cNvPr id="14" name="Text Box 6"/>
          <p:cNvSpPr txBox="1">
            <a:spLocks noChangeArrowheads="1"/>
          </p:cNvSpPr>
          <p:nvPr/>
        </p:nvSpPr>
        <p:spPr bwMode="auto">
          <a:xfrm>
            <a:off x="5472000" y="1809000"/>
            <a:ext cx="720000" cy="360000"/>
          </a:xfrm>
          <a:prstGeom prst="rect">
            <a:avLst/>
          </a:prstGeom>
          <a:noFill/>
          <a:ln w="9525">
            <a:noFill/>
            <a:miter lim="800000"/>
            <a:headEnd/>
            <a:tailEnd/>
          </a:ln>
        </p:spPr>
        <p:txBody>
          <a:bodyPr wrap="none" lIns="0" tIns="10800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normalizeH="0" baseline="0" noProof="0" dirty="0" smtClean="0">
                <a:ln>
                  <a:noFill/>
                </a:ln>
                <a:effectLst/>
                <a:uLnTx/>
                <a:uFillTx/>
                <a:latin typeface="Times New Roman" pitchFamily="18" charset="0"/>
                <a:ea typeface="新細明體" pitchFamily="18" charset="-120"/>
                <a:cs typeface="+mn-cs"/>
              </a:rPr>
              <a:t>10</a:t>
            </a:r>
            <a:r>
              <a:rPr kumimoji="1" lang="en-US" altLang="zh-TW" sz="2000" b="0" i="0" u="none" strike="noStrike" kern="1200" cap="none" spc="300" normalizeH="0" baseline="0" noProof="0" dirty="0" smtClean="0">
                <a:ln>
                  <a:noFill/>
                </a:ln>
                <a:effectLst/>
                <a:uLnTx/>
                <a:uFillTx/>
                <a:latin typeface="Times New Roman" pitchFamily="18" charset="0"/>
                <a:ea typeface="新細明體" pitchFamily="18" charset="-120"/>
                <a:cs typeface="+mn-cs"/>
              </a:rPr>
              <a:t>0</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effectLst/>
                <a:uLnTx/>
                <a:uFillTx/>
                <a:latin typeface="Times New Roman" pitchFamily="18" charset="0"/>
                <a:ea typeface="新細明體" pitchFamily="18" charset="-120"/>
                <a:cs typeface="+mn-cs"/>
              </a:rPr>
              <a:t>3</a:t>
            </a:r>
            <a:endParaRPr kumimoji="1" lang="en-US" altLang="zh-TW" sz="2000" b="0" i="0" u="none" strike="noStrike" kern="1200" cap="none" spc="0" normalizeH="0" baseline="0" noProof="0" dirty="0">
              <a:ln>
                <a:noFill/>
              </a:ln>
              <a:effectLst/>
              <a:uLnTx/>
              <a:uFillTx/>
              <a:latin typeface="Times New Roman" pitchFamily="18" charset="0"/>
              <a:ea typeface="新細明體" pitchFamily="18" charset="-120"/>
              <a:cs typeface="+mn-cs"/>
            </a:endParaRPr>
          </a:p>
        </p:txBody>
      </p:sp>
      <p:sp>
        <p:nvSpPr>
          <p:cNvPr id="15" name="Text Box 6"/>
          <p:cNvSpPr txBox="1">
            <a:spLocks noChangeArrowheads="1"/>
          </p:cNvSpPr>
          <p:nvPr/>
        </p:nvSpPr>
        <p:spPr bwMode="auto">
          <a:xfrm>
            <a:off x="5472000" y="1449000"/>
            <a:ext cx="720000" cy="360000"/>
          </a:xfrm>
          <a:prstGeom prst="rect">
            <a:avLst/>
          </a:prstGeom>
          <a:noFill/>
          <a:ln w="9525">
            <a:noFill/>
            <a:miter lim="800000"/>
            <a:headEnd/>
            <a:tailEnd/>
          </a:ln>
        </p:spPr>
        <p:txBody>
          <a:bodyPr wrap="none" lIns="0" tIns="0" rIns="0" bIns="144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normalizeH="0" baseline="0" noProof="0" dirty="0" smtClean="0">
                <a:ln>
                  <a:noFill/>
                </a:ln>
                <a:effectLst/>
                <a:uLnTx/>
                <a:uFillTx/>
                <a:latin typeface="Times New Roman" pitchFamily="18" charset="0"/>
                <a:ea typeface="新細明體" pitchFamily="18" charset="-120"/>
                <a:cs typeface="+mn-cs"/>
              </a:rPr>
              <a:t>10</a:t>
            </a:r>
            <a:r>
              <a:rPr kumimoji="1" lang="en-US" altLang="zh-TW" sz="2000" b="0" i="0" u="none" strike="noStrike" kern="1200" cap="none" spc="300" normalizeH="0" baseline="0" noProof="0" dirty="0" smtClean="0">
                <a:ln>
                  <a:noFill/>
                </a:ln>
                <a:effectLst/>
                <a:uLnTx/>
                <a:uFillTx/>
                <a:latin typeface="Times New Roman" pitchFamily="18" charset="0"/>
                <a:ea typeface="新細明體" pitchFamily="18" charset="-120"/>
                <a:cs typeface="+mn-cs"/>
              </a:rPr>
              <a:t>0</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effectLst/>
                <a:uLnTx/>
                <a:uFillTx/>
                <a:latin typeface="Times New Roman" pitchFamily="18" charset="0"/>
                <a:ea typeface="新細明體" pitchFamily="18" charset="-120"/>
                <a:cs typeface="+mn-cs"/>
              </a:rPr>
              <a:t>3</a:t>
            </a:r>
            <a:endParaRPr kumimoji="1" lang="en-US" altLang="zh-TW" sz="2000" b="0" i="0" u="none" strike="noStrike" kern="1200" cap="none" spc="0" normalizeH="0" baseline="0" noProof="0" dirty="0">
              <a:ln>
                <a:noFill/>
              </a:ln>
              <a:effectLst/>
              <a:uLnTx/>
              <a:uFillTx/>
              <a:latin typeface="Times New Roman" pitchFamily="18" charset="0"/>
              <a:ea typeface="新細明體" pitchFamily="18" charset="-120"/>
              <a:cs typeface="+mn-cs"/>
            </a:endParaRPr>
          </a:p>
        </p:txBody>
      </p:sp>
      <p:sp>
        <p:nvSpPr>
          <p:cNvPr id="16" name="Text Box 6"/>
          <p:cNvSpPr txBox="1">
            <a:spLocks noChangeArrowheads="1"/>
          </p:cNvSpPr>
          <p:nvPr/>
        </p:nvSpPr>
        <p:spPr bwMode="auto">
          <a:xfrm>
            <a:off x="5472000" y="216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effectLst/>
                <a:uLnTx/>
                <a:uFillTx/>
              </a:rPr>
              <a:t>0</a:t>
            </a:r>
            <a:r>
              <a:rPr kumimoji="1" lang="en-US" altLang="zh-TW" sz="2000" b="1" i="0" u="none" strike="noStrike" kern="1200" cap="none" spc="300" normalizeH="0" baseline="0" noProof="0" dirty="0" smtClean="0">
                <a:ln>
                  <a:noFill/>
                </a:ln>
                <a:effectLst/>
                <a:uLnTx/>
                <a:uFillTx/>
              </a:rPr>
              <a:t>/</a:t>
            </a:r>
            <a:r>
              <a:rPr kumimoji="1" lang="en-US" altLang="zh-TW" sz="2000" b="0" i="0" u="none" strike="noStrike" kern="1200" cap="none" spc="0" normalizeH="0" baseline="0" noProof="0" dirty="0" smtClean="0">
                <a:ln>
                  <a:noFill/>
                </a:ln>
                <a:effectLst/>
                <a:uLnTx/>
                <a:uFillTx/>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effectLst/>
                <a:uLnTx/>
                <a:uFillTx/>
              </a:rPr>
              <a:t>3</a:t>
            </a:r>
            <a:endParaRPr kumimoji="1" lang="en-US" altLang="zh-TW" sz="2000" b="0" i="0" u="none" strike="noStrike" kern="1200" cap="none" spc="0" normalizeH="0" baseline="0" noProof="0" dirty="0">
              <a:ln>
                <a:noFill/>
              </a:ln>
              <a:effectLst/>
              <a:uLnTx/>
              <a:uFillTx/>
            </a:endParaRPr>
          </a:p>
        </p:txBody>
      </p:sp>
      <p:sp>
        <p:nvSpPr>
          <p:cNvPr id="17" name="橢圓 16"/>
          <p:cNvSpPr/>
          <p:nvPr/>
        </p:nvSpPr>
        <p:spPr>
          <a:xfrm>
            <a:off x="7632000" y="522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4</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18" name="橢圓 17"/>
          <p:cNvSpPr/>
          <p:nvPr/>
        </p:nvSpPr>
        <p:spPr>
          <a:xfrm>
            <a:off x="7632000" y="19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3</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19" name="弧形接點 18"/>
          <p:cNvCxnSpPr>
            <a:stCxn id="17" idx="1"/>
            <a:endCxn id="18" idx="3"/>
          </p:cNvCxnSpPr>
          <p:nvPr/>
        </p:nvCxnSpPr>
        <p:spPr>
          <a:xfrm rot="5400000" flipH="1" flipV="1">
            <a:off x="6192000" y="3789000"/>
            <a:ext cx="2985442" cy="12700"/>
          </a:xfrm>
          <a:prstGeom prst="curvedConnector3">
            <a:avLst>
              <a:gd name="adj1" fmla="val 50000"/>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cxnSp>
        <p:nvCxnSpPr>
          <p:cNvPr id="20" name="弧形接點 19"/>
          <p:cNvCxnSpPr>
            <a:stCxn id="17" idx="2"/>
            <a:endCxn id="18" idx="2"/>
          </p:cNvCxnSpPr>
          <p:nvPr/>
        </p:nvCxnSpPr>
        <p:spPr>
          <a:xfrm rot="10800000">
            <a:off x="7632000" y="2169000"/>
            <a:ext cx="12700" cy="3240000"/>
          </a:xfrm>
          <a:prstGeom prst="curvedConnector3">
            <a:avLst>
              <a:gd name="adj1" fmla="val 1800000"/>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21" name="弧形接點 20"/>
          <p:cNvCxnSpPr>
            <a:stCxn id="18" idx="5"/>
            <a:endCxn id="17" idx="7"/>
          </p:cNvCxnSpPr>
          <p:nvPr/>
        </p:nvCxnSpPr>
        <p:spPr>
          <a:xfrm rot="5400000">
            <a:off x="6446558" y="3789000"/>
            <a:ext cx="2985442" cy="12700"/>
          </a:xfrm>
          <a:prstGeom prst="curvedConnector3">
            <a:avLst>
              <a:gd name="adj1" fmla="val 50000"/>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22" name="弧形接點 21"/>
          <p:cNvCxnSpPr>
            <a:stCxn id="18" idx="6"/>
            <a:endCxn id="17" idx="6"/>
          </p:cNvCxnSpPr>
          <p:nvPr/>
        </p:nvCxnSpPr>
        <p:spPr>
          <a:xfrm>
            <a:off x="7992000" y="2169000"/>
            <a:ext cx="12700" cy="3240000"/>
          </a:xfrm>
          <a:prstGeom prst="curvedConnector3">
            <a:avLst>
              <a:gd name="adj1" fmla="val 1800000"/>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sp>
        <p:nvSpPr>
          <p:cNvPr id="23" name="橢圓 22"/>
          <p:cNvSpPr/>
          <p:nvPr/>
        </p:nvSpPr>
        <p:spPr>
          <a:xfrm>
            <a:off x="3672000" y="522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2</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24" name="橢圓 23"/>
          <p:cNvSpPr/>
          <p:nvPr/>
        </p:nvSpPr>
        <p:spPr>
          <a:xfrm>
            <a:off x="3672000" y="19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1</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25" name="弧形接點 24"/>
          <p:cNvCxnSpPr>
            <a:stCxn id="23" idx="1"/>
            <a:endCxn id="24" idx="3"/>
          </p:cNvCxnSpPr>
          <p:nvPr/>
        </p:nvCxnSpPr>
        <p:spPr>
          <a:xfrm rot="5400000" flipH="1" flipV="1">
            <a:off x="2232000" y="3789000"/>
            <a:ext cx="2985442" cy="12700"/>
          </a:xfrm>
          <a:prstGeom prst="curvedConnector3">
            <a:avLst>
              <a:gd name="adj1" fmla="val 50000"/>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cxnSp>
        <p:nvCxnSpPr>
          <p:cNvPr id="26" name="弧形接點 25"/>
          <p:cNvCxnSpPr>
            <a:stCxn id="23" idx="2"/>
            <a:endCxn id="24" idx="2"/>
          </p:cNvCxnSpPr>
          <p:nvPr/>
        </p:nvCxnSpPr>
        <p:spPr>
          <a:xfrm rot="10800000">
            <a:off x="3672000" y="2169000"/>
            <a:ext cx="12700" cy="3240000"/>
          </a:xfrm>
          <a:prstGeom prst="curvedConnector3">
            <a:avLst>
              <a:gd name="adj1" fmla="val 1800000"/>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27" name="弧形接點 26"/>
          <p:cNvCxnSpPr>
            <a:stCxn id="24" idx="5"/>
            <a:endCxn id="23" idx="7"/>
          </p:cNvCxnSpPr>
          <p:nvPr/>
        </p:nvCxnSpPr>
        <p:spPr>
          <a:xfrm rot="5400000">
            <a:off x="2486558" y="3789000"/>
            <a:ext cx="2985442" cy="12700"/>
          </a:xfrm>
          <a:prstGeom prst="curvedConnector3">
            <a:avLst>
              <a:gd name="adj1" fmla="val 50000"/>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28" name="弧形接點 27"/>
          <p:cNvCxnSpPr>
            <a:stCxn id="24" idx="6"/>
            <a:endCxn id="23" idx="6"/>
          </p:cNvCxnSpPr>
          <p:nvPr/>
        </p:nvCxnSpPr>
        <p:spPr>
          <a:xfrm>
            <a:off x="4032000" y="2169000"/>
            <a:ext cx="12700" cy="3240000"/>
          </a:xfrm>
          <a:prstGeom prst="curvedConnector3">
            <a:avLst>
              <a:gd name="adj1" fmla="val 1800000"/>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sp>
        <p:nvSpPr>
          <p:cNvPr id="29" name="橢圓 28"/>
          <p:cNvSpPr/>
          <p:nvPr/>
        </p:nvSpPr>
        <p:spPr>
          <a:xfrm>
            <a:off x="4032000" y="55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2</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30" name="橢圓 29"/>
          <p:cNvSpPr/>
          <p:nvPr/>
        </p:nvSpPr>
        <p:spPr>
          <a:xfrm>
            <a:off x="7272000" y="55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4</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31" name="弧形接點 30"/>
          <p:cNvCxnSpPr>
            <a:stCxn id="29" idx="7"/>
            <a:endCxn id="30" idx="1"/>
          </p:cNvCxnSpPr>
          <p:nvPr/>
        </p:nvCxnSpPr>
        <p:spPr>
          <a:xfrm rot="5400000" flipH="1" flipV="1">
            <a:off x="5838350" y="4142650"/>
            <a:ext cx="0" cy="2985442"/>
          </a:xfrm>
          <a:prstGeom prst="curvedConnector3">
            <a:avLst>
              <a:gd name="adj1" fmla="val 2215126"/>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32" name="弧形接點 31"/>
          <p:cNvCxnSpPr>
            <a:stCxn id="29" idx="0"/>
            <a:endCxn id="30" idx="0"/>
          </p:cNvCxnSpPr>
          <p:nvPr/>
        </p:nvCxnSpPr>
        <p:spPr>
          <a:xfrm rot="5400000" flipH="1" flipV="1">
            <a:off x="5832000" y="3969000"/>
            <a:ext cx="12700" cy="3240000"/>
          </a:xfrm>
          <a:prstGeom prst="curvedConnector3">
            <a:avLst>
              <a:gd name="adj1" fmla="val 1800000"/>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cxnSp>
        <p:nvCxnSpPr>
          <p:cNvPr id="33" name="弧形接點 32"/>
          <p:cNvCxnSpPr>
            <a:stCxn id="30" idx="3"/>
            <a:endCxn id="29" idx="5"/>
          </p:cNvCxnSpPr>
          <p:nvPr/>
        </p:nvCxnSpPr>
        <p:spPr>
          <a:xfrm rot="5400000">
            <a:off x="5838350" y="4397208"/>
            <a:ext cx="0" cy="2985442"/>
          </a:xfrm>
          <a:prstGeom prst="curvedConnector3">
            <a:avLst>
              <a:gd name="adj1" fmla="val 2215126"/>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cxnSp>
        <p:nvCxnSpPr>
          <p:cNvPr id="34" name="弧形接點 33"/>
          <p:cNvCxnSpPr>
            <a:stCxn id="30" idx="4"/>
            <a:endCxn id="29" idx="4"/>
          </p:cNvCxnSpPr>
          <p:nvPr/>
        </p:nvCxnSpPr>
        <p:spPr>
          <a:xfrm rot="5400000">
            <a:off x="5832000" y="4329000"/>
            <a:ext cx="12700" cy="3240000"/>
          </a:xfrm>
          <a:prstGeom prst="curvedConnector3">
            <a:avLst>
              <a:gd name="adj1" fmla="val 1800000"/>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sp>
        <p:nvSpPr>
          <p:cNvPr id="35" name="橢圓 34"/>
          <p:cNvSpPr/>
          <p:nvPr/>
        </p:nvSpPr>
        <p:spPr>
          <a:xfrm>
            <a:off x="3672000" y="162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1</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36" name="橢圓 35"/>
          <p:cNvSpPr/>
          <p:nvPr/>
        </p:nvSpPr>
        <p:spPr>
          <a:xfrm>
            <a:off x="2232000" y="162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0</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37" name="弧形接點 36"/>
          <p:cNvCxnSpPr>
            <a:stCxn id="36" idx="7"/>
            <a:endCxn id="35" idx="1"/>
          </p:cNvCxnSpPr>
          <p:nvPr/>
        </p:nvCxnSpPr>
        <p:spPr>
          <a:xfrm rot="5400000" flipH="1" flipV="1">
            <a:off x="3138350" y="1082650"/>
            <a:ext cx="0" cy="1185442"/>
          </a:xfrm>
          <a:prstGeom prst="curvedConnector3">
            <a:avLst>
              <a:gd name="adj1" fmla="val 1899339"/>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38" name="弧形接點 37"/>
          <p:cNvCxnSpPr>
            <a:stCxn id="35" idx="3"/>
            <a:endCxn id="36" idx="5"/>
          </p:cNvCxnSpPr>
          <p:nvPr/>
        </p:nvCxnSpPr>
        <p:spPr>
          <a:xfrm rot="5400000">
            <a:off x="3138350" y="1337208"/>
            <a:ext cx="0" cy="1185442"/>
          </a:xfrm>
          <a:prstGeom prst="curvedConnector3">
            <a:avLst>
              <a:gd name="adj1" fmla="val 1962496"/>
            </a:avLst>
          </a:prstGeom>
          <a:ln w="19050">
            <a:tailEnd type="stealth" w="lg" len="lg"/>
          </a:ln>
        </p:spPr>
        <p:style>
          <a:lnRef idx="1">
            <a:schemeClr val="dk1"/>
          </a:lnRef>
          <a:fillRef idx="0">
            <a:schemeClr val="dk1"/>
          </a:fillRef>
          <a:effectRef idx="0">
            <a:schemeClr val="dk1"/>
          </a:effectRef>
          <a:fontRef idx="minor">
            <a:schemeClr val="tx1"/>
          </a:fontRef>
        </p:style>
      </p:cxnSp>
      <p:sp>
        <p:nvSpPr>
          <p:cNvPr id="39" name="Text Box 6"/>
          <p:cNvSpPr txBox="1">
            <a:spLocks noChangeArrowheads="1"/>
          </p:cNvSpPr>
          <p:nvPr/>
        </p:nvSpPr>
        <p:spPr bwMode="auto">
          <a:xfrm>
            <a:off x="2772000" y="1449000"/>
            <a:ext cx="720000" cy="360000"/>
          </a:xfrm>
          <a:prstGeom prst="rect">
            <a:avLst/>
          </a:prstGeom>
          <a:noFill/>
          <a:ln w="9525">
            <a:noFill/>
            <a:miter lim="800000"/>
            <a:headEnd/>
            <a:tailEnd/>
          </a:ln>
        </p:spPr>
        <p:txBody>
          <a:bodyPr wrap="none" lIns="0" tIns="0" rIns="0" bIns="180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normalizeH="0" baseline="0" noProof="0" dirty="0" smtClean="0">
                <a:ln>
                  <a:noFill/>
                </a:ln>
                <a:solidFill>
                  <a:srgbClr val="000000"/>
                </a:solidFill>
                <a:effectLst/>
                <a:uLnTx/>
                <a:uFillTx/>
                <a:latin typeface="Times New Roman" pitchFamily="18" charset="0"/>
                <a:ea typeface="新細明體" pitchFamily="18" charset="-120"/>
                <a:cs typeface="+mn-cs"/>
              </a:rPr>
              <a:t>2</a:t>
            </a:r>
            <a:r>
              <a:rPr kumimoji="1" lang="en-US" altLang="zh-TW" sz="20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0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40" name="Text Box 6"/>
          <p:cNvSpPr txBox="1">
            <a:spLocks noChangeArrowheads="1"/>
          </p:cNvSpPr>
          <p:nvPr/>
        </p:nvSpPr>
        <p:spPr bwMode="auto">
          <a:xfrm>
            <a:off x="2772000" y="1809000"/>
            <a:ext cx="720000" cy="360000"/>
          </a:xfrm>
          <a:prstGeom prst="rect">
            <a:avLst/>
          </a:prstGeom>
          <a:noFill/>
          <a:ln w="9525">
            <a:noFill/>
            <a:miter lim="800000"/>
            <a:headEnd/>
            <a:tailEnd/>
          </a:ln>
        </p:spPr>
        <p:txBody>
          <a:bodyPr wrap="none" lIns="0" tIns="10800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0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41" name="Text Box 6"/>
          <p:cNvSpPr txBox="1">
            <a:spLocks noChangeArrowheads="1"/>
          </p:cNvSpPr>
          <p:nvPr/>
        </p:nvSpPr>
        <p:spPr bwMode="auto">
          <a:xfrm>
            <a:off x="5472000" y="5049000"/>
            <a:ext cx="72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effectLst/>
                <a:uLnTx/>
                <a:uFillTx/>
              </a:rPr>
              <a:t>0</a:t>
            </a:r>
            <a:r>
              <a:rPr kumimoji="1" lang="en-US" altLang="zh-TW" sz="2000" b="1" i="0" u="none" strike="noStrike" kern="1200" cap="none" spc="300" normalizeH="0" baseline="0" noProof="0" dirty="0" smtClean="0">
                <a:ln>
                  <a:noFill/>
                </a:ln>
                <a:effectLst/>
                <a:uLnTx/>
                <a:uFillTx/>
              </a:rPr>
              <a:t>/</a:t>
            </a:r>
            <a:r>
              <a:rPr kumimoji="1" lang="en-US" altLang="zh-TW" sz="2000" b="0" i="0" u="none" strike="noStrike" kern="1200" cap="none" spc="0" normalizeH="0" baseline="0" noProof="0" dirty="0" smtClean="0">
                <a:ln>
                  <a:noFill/>
                </a:ln>
                <a:effectLst/>
                <a:uLnTx/>
                <a:uFillTx/>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effectLst/>
                <a:uLnTx/>
                <a:uFillTx/>
              </a:rPr>
              <a:t>5</a:t>
            </a:r>
            <a:endParaRPr kumimoji="1" lang="en-US" altLang="zh-TW" sz="2000" b="0" i="0" u="none" strike="noStrike" kern="1200" cap="none" spc="0" normalizeH="0" baseline="0" noProof="0" dirty="0">
              <a:ln>
                <a:noFill/>
              </a:ln>
              <a:effectLst/>
              <a:uLnTx/>
              <a:uFillTx/>
            </a:endParaRPr>
          </a:p>
        </p:txBody>
      </p:sp>
      <p:sp>
        <p:nvSpPr>
          <p:cNvPr id="42" name="Text Box 6"/>
          <p:cNvSpPr txBox="1">
            <a:spLocks noChangeArrowheads="1"/>
          </p:cNvSpPr>
          <p:nvPr/>
        </p:nvSpPr>
        <p:spPr bwMode="auto">
          <a:xfrm>
            <a:off x="5472000" y="5769000"/>
            <a:ext cx="720000" cy="360000"/>
          </a:xfrm>
          <a:prstGeom prst="rect">
            <a:avLst/>
          </a:prstGeom>
          <a:noFill/>
          <a:ln w="9525">
            <a:noFill/>
            <a:miter lim="800000"/>
            <a:headEnd/>
            <a:tailEnd/>
          </a:ln>
        </p:spPr>
        <p:txBody>
          <a:bodyPr wrap="none" lIns="0" tIns="108000" rIns="0" bIns="0" anchor="ctr" anchorCtr="1">
            <a:noAutofit/>
          </a:bodyPr>
          <a:lstStyle/>
          <a:p>
            <a:pPr lvl="0">
              <a:defRPr/>
            </a:pPr>
            <a:r>
              <a:rPr lang="en-US" altLang="zh-TW" sz="2000" dirty="0" smtClean="0"/>
              <a:t>10</a:t>
            </a:r>
            <a:r>
              <a:rPr lang="en-US" altLang="zh-TW" sz="2000" spc="300" dirty="0" smtClean="0"/>
              <a:t>0</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effectLst/>
                <a:uLnTx/>
                <a:uFillTx/>
                <a:latin typeface="Times New Roman" pitchFamily="18" charset="0"/>
                <a:ea typeface="新細明體" pitchFamily="18" charset="-120"/>
                <a:cs typeface="+mn-cs"/>
              </a:rPr>
              <a:t>5</a:t>
            </a:r>
            <a:endParaRPr kumimoji="1" lang="en-US" altLang="zh-TW" sz="2000" b="0" i="0" u="none" strike="noStrike" kern="1200" cap="none" spc="0" normalizeH="0" baseline="0" noProof="0" dirty="0">
              <a:ln>
                <a:noFill/>
              </a:ln>
              <a:effectLst/>
              <a:uLnTx/>
              <a:uFillTx/>
              <a:latin typeface="Times New Roman" pitchFamily="18" charset="0"/>
              <a:ea typeface="新細明體" pitchFamily="18" charset="-120"/>
              <a:cs typeface="+mn-cs"/>
            </a:endParaRPr>
          </a:p>
        </p:txBody>
      </p:sp>
      <p:sp>
        <p:nvSpPr>
          <p:cNvPr id="43" name="Text Box 6"/>
          <p:cNvSpPr txBox="1">
            <a:spLocks noChangeArrowheads="1"/>
          </p:cNvSpPr>
          <p:nvPr/>
        </p:nvSpPr>
        <p:spPr bwMode="auto">
          <a:xfrm>
            <a:off x="5472000" y="5409000"/>
            <a:ext cx="720000" cy="360000"/>
          </a:xfrm>
          <a:prstGeom prst="rect">
            <a:avLst/>
          </a:prstGeom>
          <a:noFill/>
          <a:ln w="9525">
            <a:noFill/>
            <a:miter lim="800000"/>
            <a:headEnd/>
            <a:tailEnd/>
          </a:ln>
        </p:spPr>
        <p:txBody>
          <a:bodyPr wrap="none" lIns="0" tIns="0" rIns="0" bIns="144000" anchor="ctr" anchorCtr="1">
            <a:noAutofit/>
          </a:bodyPr>
          <a:lstStyle/>
          <a:p>
            <a:pPr lvl="0">
              <a:defRPr/>
            </a:pPr>
            <a:r>
              <a:rPr lang="en-US" altLang="zh-TW" sz="2000" dirty="0" smtClean="0"/>
              <a:t>10</a:t>
            </a:r>
            <a:r>
              <a:rPr lang="en-US" altLang="zh-TW" sz="2000" spc="300" dirty="0" smtClean="0"/>
              <a:t>0</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effectLst/>
                <a:uLnTx/>
                <a:uFillTx/>
                <a:latin typeface="Times New Roman" pitchFamily="18" charset="0"/>
                <a:ea typeface="新細明體" pitchFamily="18" charset="-120"/>
                <a:cs typeface="+mn-cs"/>
              </a:rPr>
              <a:t>5</a:t>
            </a:r>
            <a:endParaRPr kumimoji="1" lang="en-US" altLang="zh-TW" sz="2000" b="0" i="0" u="none" strike="noStrike" kern="1200" cap="none" spc="0" normalizeH="0" baseline="0" noProof="0" dirty="0">
              <a:ln>
                <a:noFill/>
              </a:ln>
              <a:effectLst/>
              <a:uLnTx/>
              <a:uFillTx/>
              <a:latin typeface="Times New Roman" pitchFamily="18" charset="0"/>
              <a:ea typeface="新細明體" pitchFamily="18" charset="-120"/>
              <a:cs typeface="+mn-cs"/>
            </a:endParaRPr>
          </a:p>
        </p:txBody>
      </p:sp>
      <p:sp>
        <p:nvSpPr>
          <p:cNvPr id="44" name="Text Box 6"/>
          <p:cNvSpPr txBox="1">
            <a:spLocks noChangeArrowheads="1"/>
          </p:cNvSpPr>
          <p:nvPr/>
        </p:nvSpPr>
        <p:spPr bwMode="auto">
          <a:xfrm>
            <a:off x="5472000" y="612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effectLst/>
                <a:uLnTx/>
                <a:uFillTx/>
              </a:rPr>
              <a:t>0</a:t>
            </a:r>
            <a:r>
              <a:rPr kumimoji="1" lang="en-US" altLang="zh-TW" sz="2000" b="1" i="0" u="none" strike="noStrike" kern="1200" cap="none" spc="300" normalizeH="0" baseline="0" noProof="0" dirty="0" smtClean="0">
                <a:ln>
                  <a:noFill/>
                </a:ln>
                <a:effectLst/>
                <a:uLnTx/>
                <a:uFillTx/>
              </a:rPr>
              <a:t>/</a:t>
            </a:r>
            <a:r>
              <a:rPr kumimoji="1" lang="en-US" altLang="zh-TW" sz="2000" b="0" i="0" u="none" strike="noStrike" kern="1200" cap="none" spc="0" normalizeH="0" baseline="0" noProof="0" dirty="0" smtClean="0">
                <a:ln>
                  <a:noFill/>
                </a:ln>
                <a:effectLst/>
                <a:uLnTx/>
                <a:uFillTx/>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effectLst/>
                <a:uLnTx/>
                <a:uFillTx/>
              </a:rPr>
              <a:t>5</a:t>
            </a:r>
            <a:endParaRPr kumimoji="1" lang="en-US" altLang="zh-TW" sz="2000" b="0" i="0" u="none" strike="noStrike" kern="1200" cap="none" spc="0" normalizeH="0" baseline="0" noProof="0" dirty="0">
              <a:ln>
                <a:noFill/>
              </a:ln>
              <a:effectLst/>
              <a:uLnTx/>
              <a:uFillTx/>
            </a:endParaRPr>
          </a:p>
        </p:txBody>
      </p:sp>
      <p:sp>
        <p:nvSpPr>
          <p:cNvPr id="45" name="Text Box 6"/>
          <p:cNvSpPr txBox="1">
            <a:spLocks noChangeArrowheads="1"/>
          </p:cNvSpPr>
          <p:nvPr/>
        </p:nvSpPr>
        <p:spPr bwMode="auto">
          <a:xfrm rot="5400000">
            <a:off x="7992000" y="3609000"/>
            <a:ext cx="72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effectLst/>
                <a:uLnTx/>
                <a:uFillTx/>
              </a:rPr>
              <a:t>0</a:t>
            </a:r>
            <a:r>
              <a:rPr kumimoji="1" lang="en-US" altLang="zh-TW" sz="2000" b="1" i="0" u="none" strike="noStrike" kern="1200" cap="none" spc="300" normalizeH="0" baseline="0" noProof="0" dirty="0" smtClean="0">
                <a:ln>
                  <a:noFill/>
                </a:ln>
                <a:effectLst/>
                <a:uLnTx/>
                <a:uFillTx/>
              </a:rPr>
              <a:t>/</a:t>
            </a:r>
            <a:r>
              <a:rPr kumimoji="1" lang="en-US" altLang="zh-TW" sz="2000" b="0" i="0" u="none" strike="noStrike" kern="1200" cap="none" spc="0" normalizeH="0" baseline="0" noProof="0" dirty="0" smtClean="0">
                <a:ln>
                  <a:noFill/>
                </a:ln>
                <a:effectLst/>
                <a:uLnTx/>
                <a:uFillTx/>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effectLst/>
                <a:uLnTx/>
                <a:uFillTx/>
              </a:rPr>
              <a:t>4</a:t>
            </a:r>
            <a:endParaRPr kumimoji="1" lang="en-US" altLang="zh-TW" sz="2000" b="0" i="0" u="none" strike="noStrike" kern="1200" cap="none" spc="0" normalizeH="0" baseline="0" noProof="0" dirty="0">
              <a:ln>
                <a:noFill/>
              </a:ln>
              <a:effectLst/>
              <a:uLnTx/>
              <a:uFillTx/>
            </a:endParaRPr>
          </a:p>
        </p:txBody>
      </p:sp>
      <p:sp>
        <p:nvSpPr>
          <p:cNvPr id="46" name="Text Box 6"/>
          <p:cNvSpPr txBox="1">
            <a:spLocks noChangeArrowheads="1"/>
          </p:cNvSpPr>
          <p:nvPr/>
        </p:nvSpPr>
        <p:spPr bwMode="auto">
          <a:xfrm rot="5400000">
            <a:off x="7272000" y="3609000"/>
            <a:ext cx="720000" cy="360000"/>
          </a:xfrm>
          <a:prstGeom prst="rect">
            <a:avLst/>
          </a:prstGeom>
          <a:noFill/>
          <a:ln w="9525">
            <a:noFill/>
            <a:miter lim="800000"/>
            <a:headEnd/>
            <a:tailEnd/>
          </a:ln>
        </p:spPr>
        <p:txBody>
          <a:bodyPr wrap="none" lIns="0" tIns="108000" rIns="0" bIns="0" anchor="ctr" anchorCtr="1">
            <a:noAutofit/>
          </a:bodyPr>
          <a:lstStyle/>
          <a:p>
            <a:pPr lvl="0">
              <a:defRPr/>
            </a:pPr>
            <a:r>
              <a:rPr lang="en-US" altLang="zh-TW" sz="2000" dirty="0" smtClean="0"/>
              <a:t>10</a:t>
            </a:r>
            <a:r>
              <a:rPr lang="en-US" altLang="zh-TW" sz="2000" spc="300" dirty="0" smtClean="0"/>
              <a:t>0</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effectLst/>
                <a:uLnTx/>
                <a:uFillTx/>
                <a:latin typeface="Times New Roman" pitchFamily="18" charset="0"/>
                <a:ea typeface="新細明體" pitchFamily="18" charset="-120"/>
                <a:cs typeface="+mn-cs"/>
              </a:rPr>
              <a:t>4</a:t>
            </a:r>
            <a:endParaRPr kumimoji="1" lang="en-US" altLang="zh-TW" sz="2000" b="0" i="0" u="none" strike="noStrike" kern="1200" cap="none" spc="0" normalizeH="0" baseline="0" noProof="0" dirty="0">
              <a:ln>
                <a:noFill/>
              </a:ln>
              <a:effectLst/>
              <a:uLnTx/>
              <a:uFillTx/>
              <a:latin typeface="Times New Roman" pitchFamily="18" charset="0"/>
              <a:ea typeface="新細明體" pitchFamily="18" charset="-120"/>
              <a:cs typeface="+mn-cs"/>
            </a:endParaRPr>
          </a:p>
        </p:txBody>
      </p:sp>
      <p:sp>
        <p:nvSpPr>
          <p:cNvPr id="47" name="Text Box 6"/>
          <p:cNvSpPr txBox="1">
            <a:spLocks noChangeArrowheads="1"/>
          </p:cNvSpPr>
          <p:nvPr/>
        </p:nvSpPr>
        <p:spPr bwMode="auto">
          <a:xfrm rot="5400000">
            <a:off x="7632000" y="3609000"/>
            <a:ext cx="720000" cy="360000"/>
          </a:xfrm>
          <a:prstGeom prst="rect">
            <a:avLst/>
          </a:prstGeom>
          <a:noFill/>
          <a:ln w="9525">
            <a:noFill/>
            <a:miter lim="800000"/>
            <a:headEnd/>
            <a:tailEnd/>
          </a:ln>
        </p:spPr>
        <p:txBody>
          <a:bodyPr wrap="none" lIns="0" tIns="0" rIns="0" bIns="144000" anchor="ctr" anchorCtr="1">
            <a:noAutofit/>
          </a:bodyPr>
          <a:lstStyle/>
          <a:p>
            <a:pPr lvl="0">
              <a:defRPr/>
            </a:pPr>
            <a:r>
              <a:rPr lang="en-US" altLang="zh-TW" sz="2000" dirty="0" smtClean="0"/>
              <a:t>10</a:t>
            </a:r>
            <a:r>
              <a:rPr lang="en-US" altLang="zh-TW" sz="2000" spc="300" dirty="0" smtClean="0"/>
              <a:t>0</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effectLst/>
                <a:uLnTx/>
                <a:uFillTx/>
                <a:latin typeface="Times New Roman" pitchFamily="18" charset="0"/>
                <a:ea typeface="新細明體" pitchFamily="18" charset="-120"/>
                <a:cs typeface="+mn-cs"/>
              </a:rPr>
              <a:t>4</a:t>
            </a:r>
            <a:endParaRPr kumimoji="1" lang="en-US" altLang="zh-TW" sz="2000" b="0" i="0" u="none" strike="noStrike" kern="1200" cap="none" spc="0" normalizeH="0" baseline="0" noProof="0" dirty="0">
              <a:ln>
                <a:noFill/>
              </a:ln>
              <a:effectLst/>
              <a:uLnTx/>
              <a:uFillTx/>
              <a:latin typeface="Times New Roman" pitchFamily="18" charset="0"/>
              <a:ea typeface="新細明體" pitchFamily="18" charset="-120"/>
              <a:cs typeface="+mn-cs"/>
            </a:endParaRPr>
          </a:p>
        </p:txBody>
      </p:sp>
      <p:sp>
        <p:nvSpPr>
          <p:cNvPr id="48" name="Text Box 6"/>
          <p:cNvSpPr txBox="1">
            <a:spLocks noChangeArrowheads="1"/>
          </p:cNvSpPr>
          <p:nvPr/>
        </p:nvSpPr>
        <p:spPr bwMode="auto">
          <a:xfrm rot="5400000">
            <a:off x="6912000" y="360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effectLst/>
                <a:uLnTx/>
                <a:uFillTx/>
              </a:rPr>
              <a:t>0</a:t>
            </a:r>
            <a:r>
              <a:rPr kumimoji="1" lang="en-US" altLang="zh-TW" sz="2000" b="1" i="0" u="none" strike="noStrike" kern="1200" cap="none" spc="300" normalizeH="0" baseline="0" noProof="0" dirty="0" smtClean="0">
                <a:ln>
                  <a:noFill/>
                </a:ln>
                <a:effectLst/>
                <a:uLnTx/>
                <a:uFillTx/>
              </a:rPr>
              <a:t>/</a:t>
            </a:r>
            <a:r>
              <a:rPr kumimoji="1" lang="en-US" altLang="zh-TW" sz="2000" b="0" i="0" u="none" strike="noStrike" kern="1200" cap="none" spc="0" normalizeH="0" baseline="0" noProof="0" dirty="0" smtClean="0">
                <a:ln>
                  <a:noFill/>
                </a:ln>
                <a:effectLst/>
                <a:uLnTx/>
                <a:uFillTx/>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effectLst/>
                <a:uLnTx/>
                <a:uFillTx/>
              </a:rPr>
              <a:t>4</a:t>
            </a:r>
            <a:endParaRPr kumimoji="1" lang="en-US" altLang="zh-TW" sz="2000" b="0" i="0" u="none" strike="noStrike" kern="1200" cap="none" spc="0" normalizeH="0" baseline="0" noProof="0" dirty="0">
              <a:ln>
                <a:noFill/>
              </a:ln>
              <a:effectLst/>
              <a:uLnTx/>
              <a:uFillTx/>
            </a:endParaRPr>
          </a:p>
        </p:txBody>
      </p:sp>
      <p:sp>
        <p:nvSpPr>
          <p:cNvPr id="49" name="Text Box 6"/>
          <p:cNvSpPr txBox="1">
            <a:spLocks noChangeArrowheads="1"/>
          </p:cNvSpPr>
          <p:nvPr/>
        </p:nvSpPr>
        <p:spPr bwMode="auto">
          <a:xfrm rot="5400000">
            <a:off x="4032000" y="3609000"/>
            <a:ext cx="72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effectLst/>
                <a:uLnTx/>
                <a:uFillTx/>
              </a:rPr>
              <a:t>0</a:t>
            </a:r>
            <a:r>
              <a:rPr kumimoji="1" lang="en-US" altLang="zh-TW" sz="2000" b="1" i="0" u="none" strike="noStrike" kern="1200" cap="none" spc="300" normalizeH="0" baseline="0" noProof="0" dirty="0" smtClean="0">
                <a:ln>
                  <a:noFill/>
                </a:ln>
                <a:effectLst/>
                <a:uLnTx/>
                <a:uFillTx/>
              </a:rPr>
              <a:t>/</a:t>
            </a:r>
            <a:r>
              <a:rPr kumimoji="1" lang="en-US" altLang="zh-TW" sz="2000" b="0" i="0" u="none" strike="noStrike" kern="1200" cap="none" spc="0" normalizeH="0" baseline="0" noProof="0" dirty="0" smtClean="0">
                <a:ln>
                  <a:noFill/>
                </a:ln>
                <a:effectLst/>
                <a:uLnTx/>
                <a:uFillTx/>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effectLst/>
                <a:uLnTx/>
                <a:uFillTx/>
              </a:rPr>
              <a:t>2</a:t>
            </a:r>
            <a:endParaRPr kumimoji="1" lang="en-US" altLang="zh-TW" sz="2000" b="0" i="0" u="none" strike="noStrike" kern="1200" cap="none" spc="0" normalizeH="0" baseline="0" noProof="0" dirty="0">
              <a:ln>
                <a:noFill/>
              </a:ln>
              <a:effectLst/>
              <a:uLnTx/>
              <a:uFillTx/>
            </a:endParaRPr>
          </a:p>
        </p:txBody>
      </p:sp>
      <p:sp>
        <p:nvSpPr>
          <p:cNvPr id="50" name="Text Box 6"/>
          <p:cNvSpPr txBox="1">
            <a:spLocks noChangeArrowheads="1"/>
          </p:cNvSpPr>
          <p:nvPr/>
        </p:nvSpPr>
        <p:spPr bwMode="auto">
          <a:xfrm rot="5400000">
            <a:off x="3312000" y="3609000"/>
            <a:ext cx="720000" cy="360000"/>
          </a:xfrm>
          <a:prstGeom prst="rect">
            <a:avLst/>
          </a:prstGeom>
          <a:noFill/>
          <a:ln w="9525">
            <a:noFill/>
            <a:miter lim="800000"/>
            <a:headEnd/>
            <a:tailEnd/>
          </a:ln>
        </p:spPr>
        <p:txBody>
          <a:bodyPr wrap="none" lIns="0" tIns="108000" rIns="0" bIns="0" anchor="ctr" anchorCtr="1">
            <a:noAutofit/>
          </a:bodyPr>
          <a:lstStyle/>
          <a:p>
            <a:pPr lvl="0">
              <a:defRPr/>
            </a:pPr>
            <a:r>
              <a:rPr lang="en-US" altLang="zh-TW" sz="2000" dirty="0" smtClean="0"/>
              <a:t>10</a:t>
            </a:r>
            <a:r>
              <a:rPr lang="en-US" altLang="zh-TW" sz="2000" spc="300" dirty="0" smtClean="0"/>
              <a:t>0</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effectLst/>
                <a:uLnTx/>
                <a:uFillTx/>
                <a:latin typeface="Times New Roman" pitchFamily="18" charset="0"/>
                <a:ea typeface="新細明體" pitchFamily="18" charset="-120"/>
                <a:cs typeface="+mn-cs"/>
              </a:rPr>
              <a:t>2</a:t>
            </a:r>
            <a:endParaRPr kumimoji="1" lang="en-US" altLang="zh-TW" sz="2000" b="0" i="0" u="none" strike="noStrike" kern="1200" cap="none" spc="0" normalizeH="0" baseline="0" noProof="0" dirty="0">
              <a:ln>
                <a:noFill/>
              </a:ln>
              <a:effectLst/>
              <a:uLnTx/>
              <a:uFillTx/>
              <a:latin typeface="Times New Roman" pitchFamily="18" charset="0"/>
              <a:ea typeface="新細明體" pitchFamily="18" charset="-120"/>
              <a:cs typeface="+mn-cs"/>
            </a:endParaRPr>
          </a:p>
        </p:txBody>
      </p:sp>
      <p:sp>
        <p:nvSpPr>
          <p:cNvPr id="51" name="Text Box 6"/>
          <p:cNvSpPr txBox="1">
            <a:spLocks noChangeArrowheads="1"/>
          </p:cNvSpPr>
          <p:nvPr/>
        </p:nvSpPr>
        <p:spPr bwMode="auto">
          <a:xfrm rot="5400000">
            <a:off x="3672000" y="3609000"/>
            <a:ext cx="720000" cy="360000"/>
          </a:xfrm>
          <a:prstGeom prst="rect">
            <a:avLst/>
          </a:prstGeom>
          <a:noFill/>
          <a:ln w="9525">
            <a:noFill/>
            <a:miter lim="800000"/>
            <a:headEnd/>
            <a:tailEnd/>
          </a:ln>
        </p:spPr>
        <p:txBody>
          <a:bodyPr wrap="none" lIns="0" tIns="0" rIns="0" bIns="144000" anchor="ctr" anchorCtr="1">
            <a:noAutofit/>
          </a:bodyPr>
          <a:lstStyle/>
          <a:p>
            <a:pPr lvl="0">
              <a:defRPr/>
            </a:pPr>
            <a:r>
              <a:rPr lang="en-US" altLang="zh-TW" sz="2000" dirty="0" smtClean="0"/>
              <a:t>10</a:t>
            </a:r>
            <a:r>
              <a:rPr lang="en-US" altLang="zh-TW" sz="2000" spc="300" dirty="0" smtClean="0"/>
              <a:t>0</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effectLst/>
                <a:uLnTx/>
                <a:uFillTx/>
                <a:latin typeface="Times New Roman" pitchFamily="18" charset="0"/>
                <a:ea typeface="新細明體" pitchFamily="18" charset="-120"/>
                <a:cs typeface="+mn-cs"/>
              </a:rPr>
              <a:t>2</a:t>
            </a:r>
            <a:endParaRPr kumimoji="1" lang="en-US" altLang="zh-TW" sz="2000" b="0" i="0" u="none" strike="noStrike" kern="1200" cap="none" spc="0" normalizeH="0" baseline="0" noProof="0" dirty="0">
              <a:ln>
                <a:noFill/>
              </a:ln>
              <a:effectLst/>
              <a:uLnTx/>
              <a:uFillTx/>
              <a:latin typeface="Times New Roman" pitchFamily="18" charset="0"/>
              <a:ea typeface="新細明體" pitchFamily="18" charset="-120"/>
              <a:cs typeface="+mn-cs"/>
            </a:endParaRPr>
          </a:p>
        </p:txBody>
      </p:sp>
      <p:sp>
        <p:nvSpPr>
          <p:cNvPr id="52" name="Text Box 6"/>
          <p:cNvSpPr txBox="1">
            <a:spLocks noChangeArrowheads="1"/>
          </p:cNvSpPr>
          <p:nvPr/>
        </p:nvSpPr>
        <p:spPr bwMode="auto">
          <a:xfrm rot="5400000">
            <a:off x="2952000" y="360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effectLst/>
                <a:uLnTx/>
                <a:uFillTx/>
              </a:rPr>
              <a:t>0</a:t>
            </a:r>
            <a:r>
              <a:rPr kumimoji="1" lang="en-US" altLang="zh-TW" sz="2000" b="1" i="0" u="none" strike="noStrike" kern="1200" cap="none" spc="300" normalizeH="0" baseline="0" noProof="0" dirty="0" smtClean="0">
                <a:ln>
                  <a:noFill/>
                </a:ln>
                <a:effectLst/>
                <a:uLnTx/>
                <a:uFillTx/>
              </a:rPr>
              <a:t>/</a:t>
            </a:r>
            <a:r>
              <a:rPr kumimoji="1" lang="en-US" altLang="zh-TW" sz="2000" b="0" i="0" u="none" strike="noStrike" kern="1200" cap="none" spc="0" normalizeH="0" baseline="0" noProof="0" dirty="0" smtClean="0">
                <a:ln>
                  <a:noFill/>
                </a:ln>
                <a:effectLst/>
                <a:uLnTx/>
                <a:uFillTx/>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effectLst/>
                <a:uLnTx/>
                <a:uFillTx/>
              </a:rPr>
              <a:t>2</a:t>
            </a:r>
            <a:endParaRPr kumimoji="1" lang="en-US" altLang="zh-TW" sz="2000" b="0" i="0" u="none" strike="noStrike" kern="1200" cap="none" spc="0" normalizeH="0" baseline="0" noProof="0" dirty="0">
              <a:ln>
                <a:noFill/>
              </a:ln>
              <a:effectLst/>
              <a:uLnTx/>
              <a:uFillTx/>
            </a:endParaRPr>
          </a:p>
        </p:txBody>
      </p:sp>
      <p:sp>
        <p:nvSpPr>
          <p:cNvPr id="53" name="Text Box 6"/>
          <p:cNvSpPr txBox="1">
            <a:spLocks noChangeArrowheads="1"/>
          </p:cNvSpPr>
          <p:nvPr/>
        </p:nvSpPr>
        <p:spPr bwMode="auto">
          <a:xfrm>
            <a:off x="1872000" y="1629000"/>
            <a:ext cx="360000" cy="360000"/>
          </a:xfrm>
          <a:prstGeom prst="rect">
            <a:avLst/>
          </a:prstGeom>
          <a:noFill/>
          <a:ln w="9525">
            <a:noFill/>
            <a:miter lim="800000"/>
            <a:headEnd/>
            <a:tailEnd/>
          </a:ln>
        </p:spPr>
        <p:txBody>
          <a:bodyPr wrap="none" lIns="90000" tIns="0" rIns="90000" bIns="90000" anchor="ctr" anchorCtr="0">
            <a:no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1" lang="en-US" altLang="zh-TW" sz="2400" b="0" i="1"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s</a:t>
            </a:r>
            <a:endParaRPr kumimoji="1" lang="en-US" altLang="zh-TW" sz="2400" b="0" i="1"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54" name="Text Box 6"/>
          <p:cNvSpPr txBox="1">
            <a:spLocks noChangeArrowheads="1"/>
          </p:cNvSpPr>
          <p:nvPr/>
        </p:nvSpPr>
        <p:spPr bwMode="auto">
          <a:xfrm>
            <a:off x="7632000" y="5589000"/>
            <a:ext cx="360000" cy="360000"/>
          </a:xfrm>
          <a:prstGeom prst="rect">
            <a:avLst/>
          </a:prstGeom>
          <a:noFill/>
          <a:ln w="9525">
            <a:noFill/>
            <a:miter lim="800000"/>
            <a:headEnd/>
            <a:tailEnd/>
          </a:ln>
        </p:spPr>
        <p:txBody>
          <a:bodyPr wrap="none" lIns="108000" tIns="36000" rIns="0" bIns="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400" b="0" i="1"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t</a:t>
            </a:r>
            <a:endParaRPr kumimoji="1" lang="en-US" altLang="zh-TW" sz="2400" b="0" i="1"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Tree>
    <p:extLst>
      <p:ext uri="{BB962C8B-B14F-4D97-AF65-F5344CB8AC3E}">
        <p14:creationId xmlns:p14="http://schemas.microsoft.com/office/powerpoint/2010/main" val="1738421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a:solidFill>
                  <a:srgbClr val="FF0000"/>
                </a:solidFill>
              </a:rPr>
              <a:t>Sample Input</a:t>
            </a:r>
          </a:p>
          <a:p>
            <a:pPr lvl="0">
              <a:buClr>
                <a:srgbClr val="3333CC"/>
              </a:buClr>
            </a:pPr>
            <a:r>
              <a:rPr lang="en-US" altLang="zh-TW" dirty="0">
                <a:solidFill>
                  <a:srgbClr val="000000"/>
                </a:solidFill>
              </a:rPr>
              <a:t>4 4</a:t>
            </a:r>
          </a:p>
          <a:p>
            <a:pPr lvl="0">
              <a:buClr>
                <a:srgbClr val="3333CC"/>
              </a:buClr>
            </a:pPr>
            <a:r>
              <a:rPr lang="en-US" altLang="zh-TW" dirty="0">
                <a:solidFill>
                  <a:srgbClr val="000000"/>
                </a:solidFill>
              </a:rPr>
              <a:t>1 3 3</a:t>
            </a:r>
          </a:p>
          <a:p>
            <a:pPr lvl="0">
              <a:buClr>
                <a:srgbClr val="3333CC"/>
              </a:buClr>
            </a:pPr>
            <a:r>
              <a:rPr lang="en-US" altLang="zh-TW" dirty="0">
                <a:solidFill>
                  <a:srgbClr val="000000"/>
                </a:solidFill>
              </a:rPr>
              <a:t>3 4 4</a:t>
            </a:r>
          </a:p>
          <a:p>
            <a:pPr lvl="0">
              <a:buClr>
                <a:srgbClr val="3333CC"/>
              </a:buClr>
            </a:pPr>
            <a:r>
              <a:rPr lang="en-US" altLang="zh-TW" dirty="0">
                <a:solidFill>
                  <a:srgbClr val="000000"/>
                </a:solidFill>
              </a:rPr>
              <a:t>1 2 2</a:t>
            </a:r>
          </a:p>
          <a:p>
            <a:pPr lvl="0">
              <a:buClr>
                <a:srgbClr val="3333CC"/>
              </a:buClr>
            </a:pPr>
            <a:r>
              <a:rPr lang="en-US" altLang="zh-TW" dirty="0">
                <a:solidFill>
                  <a:srgbClr val="000000"/>
                </a:solidFill>
              </a:rPr>
              <a:t>2 4 5</a:t>
            </a:r>
          </a:p>
          <a:p>
            <a:pPr lvl="0">
              <a:buClr>
                <a:srgbClr val="3333CC"/>
              </a:buClr>
            </a:pPr>
            <a:r>
              <a:rPr lang="en-US" altLang="zh-TW" dirty="0">
                <a:solidFill>
                  <a:srgbClr val="000000"/>
                </a:solidFill>
              </a:rPr>
              <a:t>20 1</a:t>
            </a:r>
          </a:p>
          <a:p>
            <a:pPr lvl="0">
              <a:buClr>
                <a:srgbClr val="3333CC"/>
              </a:buClr>
            </a:pPr>
            <a:endParaRPr lang="en-US" altLang="zh-TW" dirty="0">
              <a:solidFill>
                <a:srgbClr val="000000"/>
              </a:solidFill>
            </a:endParaRPr>
          </a:p>
          <a:p>
            <a:pPr lvl="0">
              <a:buClr>
                <a:srgbClr val="3333CC"/>
              </a:buClr>
            </a:pPr>
            <a:r>
              <a:rPr lang="en-US" altLang="zh-TW" dirty="0">
                <a:solidFill>
                  <a:srgbClr val="FF0000"/>
                </a:solidFill>
              </a:rPr>
              <a:t>Sample Output</a:t>
            </a:r>
          </a:p>
          <a:p>
            <a:pPr lvl="0">
              <a:buClr>
                <a:srgbClr val="3333CC"/>
              </a:buClr>
            </a:pPr>
            <a:r>
              <a:rPr lang="en-US" altLang="zh-TW" dirty="0" smtClean="0">
                <a:solidFill>
                  <a:srgbClr val="000000"/>
                </a:solidFill>
              </a:rPr>
              <a:t>Impossible</a:t>
            </a:r>
            <a:r>
              <a:rPr lang="en-US" altLang="zh-TW" dirty="0">
                <a:solidFill>
                  <a:srgbClr val="000000"/>
                </a:solidFill>
              </a:rPr>
              <a:t>.</a:t>
            </a:r>
            <a:endParaRPr lang="zh-TW" altLang="en-US" dirty="0">
              <a:solidFill>
                <a:srgbClr val="000000"/>
              </a:solidFill>
            </a:endParaRPr>
          </a:p>
        </p:txBody>
      </p:sp>
      <p:sp>
        <p:nvSpPr>
          <p:cNvPr id="52" name="橢圓 51"/>
          <p:cNvSpPr/>
          <p:nvPr/>
        </p:nvSpPr>
        <p:spPr>
          <a:xfrm>
            <a:off x="6192000" y="9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u="none" strike="noStrike" kern="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1</a:t>
            </a:r>
            <a:endParaRPr kumimoji="0" lang="zh-TW" altLang="en-US" sz="2000" b="0"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53" name="橢圓 52"/>
          <p:cNvSpPr/>
          <p:nvPr/>
        </p:nvSpPr>
        <p:spPr>
          <a:xfrm>
            <a:off x="7632000" y="9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3</a:t>
            </a:r>
            <a:endParaRPr kumimoji="0" lang="zh-TW" altLang="en-US"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54" name="橢圓 53"/>
          <p:cNvSpPr/>
          <p:nvPr/>
        </p:nvSpPr>
        <p:spPr>
          <a:xfrm>
            <a:off x="6192000" y="23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2</a:t>
            </a:r>
            <a:endParaRPr kumimoji="0" lang="zh-TW" altLang="en-US"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56" name="直線單箭頭接點 55"/>
          <p:cNvCxnSpPr>
            <a:stCxn id="52" idx="6"/>
            <a:endCxn id="53" idx="2"/>
          </p:cNvCxnSpPr>
          <p:nvPr/>
        </p:nvCxnSpPr>
        <p:spPr>
          <a:xfrm>
            <a:off x="6552000" y="1089000"/>
            <a:ext cx="1080000" cy="0"/>
          </a:xfrm>
          <a:prstGeom prst="straightConnector1">
            <a:avLst/>
          </a:prstGeom>
          <a:noFill/>
          <a:ln w="19050" cap="flat" cmpd="sng" algn="ctr">
            <a:solidFill>
              <a:schemeClr val="tx1"/>
            </a:solidFill>
            <a:prstDash val="solid"/>
            <a:miter lim="800000"/>
            <a:headEnd type="none" w="med" len="med"/>
            <a:tailEnd type="none" w="med" len="med"/>
          </a:ln>
          <a:effectLst/>
        </p:spPr>
      </p:cxnSp>
      <p:cxnSp>
        <p:nvCxnSpPr>
          <p:cNvPr id="57" name="直線單箭頭接點 56"/>
          <p:cNvCxnSpPr>
            <a:stCxn id="52" idx="4"/>
            <a:endCxn id="54" idx="0"/>
          </p:cNvCxnSpPr>
          <p:nvPr/>
        </p:nvCxnSpPr>
        <p:spPr>
          <a:xfrm>
            <a:off x="6372000" y="1269000"/>
            <a:ext cx="0" cy="1080000"/>
          </a:xfrm>
          <a:prstGeom prst="straightConnector1">
            <a:avLst/>
          </a:prstGeom>
          <a:noFill/>
          <a:ln w="19050" cap="flat" cmpd="sng" algn="ctr">
            <a:solidFill>
              <a:schemeClr val="tx1"/>
            </a:solidFill>
            <a:prstDash val="solid"/>
            <a:miter lim="800000"/>
            <a:headEnd type="none" w="med" len="med"/>
            <a:tailEnd type="none" w="med" len="med"/>
          </a:ln>
          <a:effectLst/>
        </p:spPr>
      </p:cxnSp>
      <p:sp>
        <p:nvSpPr>
          <p:cNvPr id="58" name="橢圓 57"/>
          <p:cNvSpPr/>
          <p:nvPr/>
        </p:nvSpPr>
        <p:spPr>
          <a:xfrm>
            <a:off x="7632000" y="23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4</a:t>
            </a:r>
            <a:endParaRPr kumimoji="0" lang="zh-TW" altLang="en-US"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59" name="直線單箭頭接點 58"/>
          <p:cNvCxnSpPr>
            <a:stCxn id="53" idx="4"/>
            <a:endCxn id="58" idx="0"/>
          </p:cNvCxnSpPr>
          <p:nvPr/>
        </p:nvCxnSpPr>
        <p:spPr>
          <a:xfrm>
            <a:off x="7812000" y="1269000"/>
            <a:ext cx="0" cy="1080000"/>
          </a:xfrm>
          <a:prstGeom prst="straightConnector1">
            <a:avLst/>
          </a:prstGeom>
          <a:noFill/>
          <a:ln w="19050" cap="flat" cmpd="sng" algn="ctr">
            <a:solidFill>
              <a:schemeClr val="tx1"/>
            </a:solidFill>
            <a:prstDash val="solid"/>
            <a:miter lim="800000"/>
            <a:headEnd type="none" w="med" len="med"/>
            <a:tailEnd type="none" w="med" len="med"/>
          </a:ln>
          <a:effectLst/>
        </p:spPr>
      </p:cxnSp>
      <p:cxnSp>
        <p:nvCxnSpPr>
          <p:cNvPr id="60" name="直線單箭頭接點 59"/>
          <p:cNvCxnSpPr>
            <a:stCxn id="54" idx="6"/>
            <a:endCxn id="58" idx="2"/>
          </p:cNvCxnSpPr>
          <p:nvPr/>
        </p:nvCxnSpPr>
        <p:spPr>
          <a:xfrm>
            <a:off x="6552000" y="2529000"/>
            <a:ext cx="1080000" cy="0"/>
          </a:xfrm>
          <a:prstGeom prst="straightConnector1">
            <a:avLst/>
          </a:prstGeom>
          <a:noFill/>
          <a:ln w="19050" cap="flat" cmpd="sng" algn="ctr">
            <a:solidFill>
              <a:schemeClr val="tx1"/>
            </a:solidFill>
            <a:prstDash val="solid"/>
            <a:miter lim="800000"/>
            <a:headEnd type="none" w="med" len="med"/>
            <a:tailEnd type="none" w="med" len="med"/>
          </a:ln>
          <a:effectLst/>
        </p:spPr>
      </p:cxnSp>
      <p:sp>
        <p:nvSpPr>
          <p:cNvPr id="62" name="Text Box 6"/>
          <p:cNvSpPr txBox="1">
            <a:spLocks noChangeArrowheads="1"/>
          </p:cNvSpPr>
          <p:nvPr/>
        </p:nvSpPr>
        <p:spPr bwMode="auto">
          <a:xfrm>
            <a:off x="6912000" y="72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3</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63" name="Text Box 6"/>
          <p:cNvSpPr txBox="1">
            <a:spLocks noChangeArrowheads="1"/>
          </p:cNvSpPr>
          <p:nvPr/>
        </p:nvSpPr>
        <p:spPr bwMode="auto">
          <a:xfrm rot="5400000">
            <a:off x="5832000" y="5049000"/>
            <a:ext cx="720000" cy="360000"/>
          </a:xfrm>
          <a:prstGeom prst="rect">
            <a:avLst/>
          </a:prstGeom>
          <a:noFill/>
          <a:ln w="9525">
            <a:noFill/>
            <a:miter lim="800000"/>
            <a:headEnd/>
            <a:tailEnd/>
          </a:ln>
        </p:spPr>
        <p:txBody>
          <a:bodyPr wrap="none" lIns="72000" tIns="0" rIns="72000" bIns="0" anchor="ctr" anchorCtr="0">
            <a:noAutofit/>
          </a:bodyPr>
          <a:lstStyle/>
          <a:p>
            <a:pPr lvl="0" algn="ctr">
              <a:defRPr/>
            </a:pPr>
            <a:r>
              <a:rPr lang="en-US" altLang="zh-TW" sz="2000" spc="300" dirty="0" smtClean="0">
                <a:solidFill>
                  <a:srgbClr val="000000"/>
                </a:solidFill>
              </a:rPr>
              <a:t>1</a:t>
            </a:r>
            <a:r>
              <a:rPr lang="en-US" altLang="zh-TW" sz="2000" b="1" spc="300" dirty="0" smtClean="0">
                <a:solidFill>
                  <a:srgbClr val="000000"/>
                </a:solidFill>
              </a:rPr>
              <a:t>/</a:t>
            </a: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2</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64" name="Text Box 6"/>
          <p:cNvSpPr txBox="1">
            <a:spLocks noChangeArrowheads="1"/>
          </p:cNvSpPr>
          <p:nvPr/>
        </p:nvSpPr>
        <p:spPr bwMode="auto">
          <a:xfrm rot="5400000">
            <a:off x="7632000" y="5049000"/>
            <a:ext cx="720000" cy="360000"/>
          </a:xfrm>
          <a:prstGeom prst="rect">
            <a:avLst/>
          </a:prstGeom>
          <a:noFill/>
          <a:ln w="9525">
            <a:noFill/>
            <a:miter lim="800000"/>
            <a:headEnd/>
            <a:tailEnd/>
          </a:ln>
        </p:spPr>
        <p:txBody>
          <a:bodyPr wrap="none" lIns="72000" tIns="0" rIns="72000" bIns="0" anchor="ctr" anchorCtr="0">
            <a:noAutofit/>
          </a:bodyPr>
          <a:lstStyle/>
          <a:p>
            <a:pPr lvl="0" algn="ctr">
              <a:defRPr/>
            </a:pPr>
            <a:r>
              <a:rPr lang="en-US" altLang="zh-TW" sz="2000" spc="300" dirty="0" smtClean="0">
                <a:solidFill>
                  <a:srgbClr val="000000"/>
                </a:solidFill>
              </a:rPr>
              <a:t>1</a:t>
            </a:r>
            <a:r>
              <a:rPr lang="en-US" altLang="zh-TW" sz="2000" b="1" spc="300" dirty="0" smtClean="0">
                <a:solidFill>
                  <a:srgbClr val="000000"/>
                </a:solidFill>
              </a:rPr>
              <a:t>/</a:t>
            </a: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4</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65" name="Text Box 6"/>
          <p:cNvSpPr txBox="1">
            <a:spLocks noChangeArrowheads="1"/>
          </p:cNvSpPr>
          <p:nvPr/>
        </p:nvSpPr>
        <p:spPr bwMode="auto">
          <a:xfrm>
            <a:off x="6732000" y="5949000"/>
            <a:ext cx="720000" cy="360000"/>
          </a:xfrm>
          <a:prstGeom prst="rect">
            <a:avLst/>
          </a:prstGeom>
          <a:noFill/>
          <a:ln w="9525">
            <a:noFill/>
            <a:miter lim="800000"/>
            <a:headEnd/>
            <a:tailEnd/>
          </a:ln>
        </p:spPr>
        <p:txBody>
          <a:bodyPr wrap="none" lIns="0" tIns="0" rIns="0" bIns="0" anchor="ctr" anchorCtr="1">
            <a:noAutofit/>
          </a:bodyPr>
          <a:lstStyle/>
          <a:p>
            <a:pPr lvl="0" algn="ctr">
              <a:defRPr/>
            </a:pPr>
            <a:r>
              <a:rPr lang="en-US" altLang="zh-TW" sz="2000" spc="300" dirty="0" smtClean="0">
                <a:solidFill>
                  <a:srgbClr val="000000"/>
                </a:solidFill>
              </a:rPr>
              <a:t>1</a:t>
            </a:r>
            <a:r>
              <a:rPr lang="en-US" altLang="zh-TW" sz="2000" b="1" spc="300" dirty="0" smtClean="0">
                <a:solidFill>
                  <a:srgbClr val="000000"/>
                </a:solidFill>
              </a:rPr>
              <a:t>/</a:t>
            </a: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5</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67" name="橢圓 66"/>
          <p:cNvSpPr/>
          <p:nvPr/>
        </p:nvSpPr>
        <p:spPr>
          <a:xfrm>
            <a:off x="4752000" y="432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u="none" strike="noStrike" kern="0" cap="none" spc="0" normalizeH="0" baseline="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0</a:t>
            </a:r>
            <a:endParaRPr kumimoji="0" lang="zh-TW" altLang="en-US" sz="2000" b="0"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68" name="直線單箭頭接點 67"/>
          <p:cNvCxnSpPr>
            <a:stCxn id="67" idx="6"/>
          </p:cNvCxnSpPr>
          <p:nvPr/>
        </p:nvCxnSpPr>
        <p:spPr>
          <a:xfrm>
            <a:off x="5112000" y="4509000"/>
            <a:ext cx="1080000" cy="0"/>
          </a:xfrm>
          <a:prstGeom prst="straightConnector1">
            <a:avLst/>
          </a:prstGeom>
          <a:noFill/>
          <a:ln w="19050" cap="flat" cmpd="sng" algn="ctr">
            <a:solidFill>
              <a:schemeClr val="tx1"/>
            </a:solidFill>
            <a:prstDash val="solid"/>
            <a:miter lim="800000"/>
            <a:headEnd type="none" w="med" len="med"/>
            <a:tailEnd type="none" w="med" len="med"/>
          </a:ln>
          <a:effectLst/>
        </p:spPr>
      </p:cxnSp>
      <p:sp>
        <p:nvSpPr>
          <p:cNvPr id="69" name="Text Box 6"/>
          <p:cNvSpPr txBox="1">
            <a:spLocks noChangeArrowheads="1"/>
          </p:cNvSpPr>
          <p:nvPr/>
        </p:nvSpPr>
        <p:spPr bwMode="auto">
          <a:xfrm>
            <a:off x="5292000" y="4149000"/>
            <a:ext cx="720000" cy="360000"/>
          </a:xfrm>
          <a:prstGeom prst="rect">
            <a:avLst/>
          </a:prstGeom>
          <a:noFill/>
          <a:ln w="9525">
            <a:noFill/>
            <a:miter lim="800000"/>
            <a:headEnd/>
            <a:tailEnd/>
          </a:ln>
        </p:spPr>
        <p:txBody>
          <a:bodyPr wrap="none" lIns="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2</a:t>
            </a:r>
            <a:r>
              <a:rPr kumimoji="1" lang="en-US" altLang="zh-TW" sz="20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0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70" name="Text Box 6"/>
          <p:cNvSpPr txBox="1">
            <a:spLocks noChangeArrowheads="1"/>
          </p:cNvSpPr>
          <p:nvPr/>
        </p:nvSpPr>
        <p:spPr bwMode="auto">
          <a:xfrm>
            <a:off x="6192000" y="3609000"/>
            <a:ext cx="180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capacit</a:t>
            </a:r>
            <a:r>
              <a:rPr kumimoji="1" lang="en-US" altLang="zh-TW" sz="22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y</a:t>
            </a:r>
            <a:r>
              <a:rPr kumimoji="1" lang="en-US" altLang="zh-TW" sz="22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2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time</a:t>
            </a:r>
            <a:endPar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71" name="Text Box 6"/>
          <p:cNvSpPr txBox="1">
            <a:spLocks noChangeArrowheads="1"/>
          </p:cNvSpPr>
          <p:nvPr/>
        </p:nvSpPr>
        <p:spPr bwMode="auto">
          <a:xfrm>
            <a:off x="4392000" y="4329000"/>
            <a:ext cx="360000" cy="360000"/>
          </a:xfrm>
          <a:prstGeom prst="rect">
            <a:avLst/>
          </a:prstGeom>
          <a:noFill/>
          <a:ln w="9525">
            <a:noFill/>
            <a:miter lim="800000"/>
            <a:headEnd/>
            <a:tailEnd/>
          </a:ln>
        </p:spPr>
        <p:txBody>
          <a:bodyPr wrap="none" lIns="90000" tIns="0" rIns="90000" bIns="90000" anchor="ctr" anchorCtr="0">
            <a:no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1" lang="en-US" altLang="zh-TW" sz="2400" b="0" i="1"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s</a:t>
            </a:r>
            <a:endParaRPr kumimoji="1" lang="en-US" altLang="zh-TW" sz="2400" b="0" i="1"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72" name="Text Box 6"/>
          <p:cNvSpPr txBox="1">
            <a:spLocks noChangeArrowheads="1"/>
          </p:cNvSpPr>
          <p:nvPr/>
        </p:nvSpPr>
        <p:spPr bwMode="auto">
          <a:xfrm>
            <a:off x="7812000" y="5949000"/>
            <a:ext cx="360000" cy="360000"/>
          </a:xfrm>
          <a:prstGeom prst="rect">
            <a:avLst/>
          </a:prstGeom>
          <a:noFill/>
          <a:ln w="9525">
            <a:noFill/>
            <a:miter lim="800000"/>
            <a:headEnd/>
            <a:tailEnd/>
          </a:ln>
        </p:spPr>
        <p:txBody>
          <a:bodyPr wrap="none" lIns="108000" tIns="36000" rIns="0" bIns="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400" b="0" i="1"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t</a:t>
            </a:r>
            <a:endParaRPr kumimoji="1" lang="en-US" altLang="zh-TW" sz="2400" b="0" i="1"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73" name="Text Box 6"/>
          <p:cNvSpPr txBox="1">
            <a:spLocks noChangeArrowheads="1"/>
          </p:cNvSpPr>
          <p:nvPr/>
        </p:nvSpPr>
        <p:spPr bwMode="auto">
          <a:xfrm>
            <a:off x="6012000" y="1629000"/>
            <a:ext cx="360000" cy="360000"/>
          </a:xfrm>
          <a:prstGeom prst="rect">
            <a:avLst/>
          </a:prstGeom>
          <a:noFill/>
          <a:ln w="9525">
            <a:noFill/>
            <a:miter lim="800000"/>
            <a:headEnd/>
            <a:tailEnd/>
          </a:ln>
        </p:spPr>
        <p:txBody>
          <a:bodyPr wrap="none" lIns="90000" tIns="0" rIns="72000" bIns="0" anchor="ctr" anchorCtr="0">
            <a:no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2</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74" name="Text Box 6"/>
          <p:cNvSpPr txBox="1">
            <a:spLocks noChangeArrowheads="1"/>
          </p:cNvSpPr>
          <p:nvPr/>
        </p:nvSpPr>
        <p:spPr bwMode="auto">
          <a:xfrm>
            <a:off x="6912000" y="252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5</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75" name="Text Box 6"/>
          <p:cNvSpPr txBox="1">
            <a:spLocks noChangeArrowheads="1"/>
          </p:cNvSpPr>
          <p:nvPr/>
        </p:nvSpPr>
        <p:spPr bwMode="auto">
          <a:xfrm>
            <a:off x="7812000" y="1629000"/>
            <a:ext cx="360000" cy="360000"/>
          </a:xfrm>
          <a:prstGeom prst="rect">
            <a:avLst/>
          </a:prstGeom>
          <a:noFill/>
          <a:ln w="9525">
            <a:noFill/>
            <a:miter lim="800000"/>
            <a:headEnd/>
            <a:tailEnd/>
          </a:ln>
        </p:spPr>
        <p:txBody>
          <a:bodyPr wrap="none" lIns="72000" tIns="0" rIns="9000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4</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76" name="橢圓 75"/>
          <p:cNvSpPr/>
          <p:nvPr/>
        </p:nvSpPr>
        <p:spPr>
          <a:xfrm>
            <a:off x="6192000" y="432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u="none" strike="noStrike" kern="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1</a:t>
            </a:r>
            <a:endParaRPr kumimoji="0" lang="zh-TW" altLang="en-US" sz="2000" b="0"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77" name="橢圓 76"/>
          <p:cNvSpPr/>
          <p:nvPr/>
        </p:nvSpPr>
        <p:spPr>
          <a:xfrm>
            <a:off x="7632000" y="432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3</a:t>
            </a:r>
            <a:endParaRPr kumimoji="0" lang="zh-TW" altLang="en-US"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78" name="橢圓 77"/>
          <p:cNvSpPr/>
          <p:nvPr/>
        </p:nvSpPr>
        <p:spPr>
          <a:xfrm>
            <a:off x="6192000" y="57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2</a:t>
            </a:r>
            <a:endParaRPr kumimoji="0" lang="zh-TW" altLang="en-US"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80" name="直線單箭頭接點 79"/>
          <p:cNvCxnSpPr>
            <a:stCxn id="76" idx="6"/>
            <a:endCxn id="77" idx="2"/>
          </p:cNvCxnSpPr>
          <p:nvPr/>
        </p:nvCxnSpPr>
        <p:spPr>
          <a:xfrm>
            <a:off x="6552000" y="4509000"/>
            <a:ext cx="1080000" cy="0"/>
          </a:xfrm>
          <a:prstGeom prst="straightConnector1">
            <a:avLst/>
          </a:prstGeom>
          <a:noFill/>
          <a:ln w="19050" cap="flat" cmpd="sng" algn="ctr">
            <a:solidFill>
              <a:schemeClr val="tx1"/>
            </a:solidFill>
            <a:prstDash val="solid"/>
            <a:miter lim="800000"/>
            <a:headEnd type="none" w="med" len="med"/>
            <a:tailEnd type="none" w="med" len="med"/>
          </a:ln>
          <a:effectLst/>
        </p:spPr>
      </p:cxnSp>
      <p:cxnSp>
        <p:nvCxnSpPr>
          <p:cNvPr id="81" name="直線單箭頭接點 80"/>
          <p:cNvCxnSpPr>
            <a:stCxn id="76" idx="4"/>
            <a:endCxn id="78" idx="0"/>
          </p:cNvCxnSpPr>
          <p:nvPr/>
        </p:nvCxnSpPr>
        <p:spPr>
          <a:xfrm>
            <a:off x="6372000" y="4689000"/>
            <a:ext cx="0" cy="1080000"/>
          </a:xfrm>
          <a:prstGeom prst="straightConnector1">
            <a:avLst/>
          </a:prstGeom>
          <a:noFill/>
          <a:ln w="19050" cap="flat" cmpd="sng" algn="ctr">
            <a:solidFill>
              <a:schemeClr val="tx1"/>
            </a:solidFill>
            <a:prstDash val="solid"/>
            <a:miter lim="800000"/>
            <a:headEnd type="none" w="med" len="med"/>
            <a:tailEnd type="none" w="med" len="med"/>
          </a:ln>
          <a:effectLst/>
        </p:spPr>
      </p:cxnSp>
      <p:sp>
        <p:nvSpPr>
          <p:cNvPr id="82" name="橢圓 81"/>
          <p:cNvSpPr/>
          <p:nvPr/>
        </p:nvSpPr>
        <p:spPr>
          <a:xfrm>
            <a:off x="7632000" y="57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4</a:t>
            </a:r>
            <a:endParaRPr kumimoji="0" lang="zh-TW" altLang="en-US"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83" name="直線單箭頭接點 82"/>
          <p:cNvCxnSpPr>
            <a:stCxn id="77" idx="4"/>
            <a:endCxn id="82" idx="0"/>
          </p:cNvCxnSpPr>
          <p:nvPr/>
        </p:nvCxnSpPr>
        <p:spPr>
          <a:xfrm>
            <a:off x="7812000" y="4689000"/>
            <a:ext cx="0" cy="1080000"/>
          </a:xfrm>
          <a:prstGeom prst="straightConnector1">
            <a:avLst/>
          </a:prstGeom>
          <a:noFill/>
          <a:ln w="19050" cap="flat" cmpd="sng" algn="ctr">
            <a:solidFill>
              <a:schemeClr val="tx1"/>
            </a:solidFill>
            <a:prstDash val="solid"/>
            <a:miter lim="800000"/>
            <a:headEnd type="none" w="med" len="med"/>
            <a:tailEnd type="none" w="med" len="med"/>
          </a:ln>
          <a:effectLst/>
        </p:spPr>
      </p:cxnSp>
      <p:cxnSp>
        <p:nvCxnSpPr>
          <p:cNvPr id="84" name="直線單箭頭接點 83"/>
          <p:cNvCxnSpPr>
            <a:stCxn id="78" idx="6"/>
            <a:endCxn id="82" idx="2"/>
          </p:cNvCxnSpPr>
          <p:nvPr/>
        </p:nvCxnSpPr>
        <p:spPr>
          <a:xfrm>
            <a:off x="6552000" y="5949000"/>
            <a:ext cx="1080000" cy="0"/>
          </a:xfrm>
          <a:prstGeom prst="straightConnector1">
            <a:avLst/>
          </a:prstGeom>
          <a:noFill/>
          <a:ln w="19050" cap="flat" cmpd="sng" algn="ctr">
            <a:solidFill>
              <a:schemeClr val="tx1"/>
            </a:solidFill>
            <a:prstDash val="solid"/>
            <a:miter lim="800000"/>
            <a:headEnd type="none" w="med" len="med"/>
            <a:tailEnd type="none" w="med" len="med"/>
          </a:ln>
          <a:effectLst/>
        </p:spPr>
      </p:cxnSp>
      <p:sp>
        <p:nvSpPr>
          <p:cNvPr id="85" name="Text Box 6"/>
          <p:cNvSpPr txBox="1">
            <a:spLocks noChangeArrowheads="1"/>
          </p:cNvSpPr>
          <p:nvPr/>
        </p:nvSpPr>
        <p:spPr bwMode="auto">
          <a:xfrm>
            <a:off x="6732000" y="4149000"/>
            <a:ext cx="720000" cy="360000"/>
          </a:xfrm>
          <a:prstGeom prst="rect">
            <a:avLst/>
          </a:prstGeom>
          <a:noFill/>
          <a:ln w="9525">
            <a:noFill/>
            <a:miter lim="800000"/>
            <a:headEnd/>
            <a:tailEnd/>
          </a:ln>
        </p:spPr>
        <p:txBody>
          <a:bodyPr wrap="none" lIns="0" tIns="0" rIns="0" bIns="0" anchor="ctr" anchorCtr="1">
            <a:noAutofit/>
          </a:bodyPr>
          <a:lstStyle/>
          <a:p>
            <a:pPr lvl="0" algn="ctr">
              <a:defRPr/>
            </a:pPr>
            <a:r>
              <a:rPr lang="en-US" altLang="zh-TW" sz="2000" spc="300" dirty="0" smtClean="0">
                <a:solidFill>
                  <a:srgbClr val="000000"/>
                </a:solidFill>
              </a:rPr>
              <a:t>1</a:t>
            </a:r>
            <a:r>
              <a:rPr lang="en-US" altLang="zh-TW" sz="2000" b="1" spc="300" dirty="0" smtClean="0">
                <a:solidFill>
                  <a:srgbClr val="000000"/>
                </a:solidFill>
              </a:rPr>
              <a:t>/</a:t>
            </a: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3</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Tree>
    <p:extLst>
      <p:ext uri="{BB962C8B-B14F-4D97-AF65-F5344CB8AC3E}">
        <p14:creationId xmlns:p14="http://schemas.microsoft.com/office/powerpoint/2010/main" val="3712470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32000" y="548641"/>
            <a:ext cx="8280000" cy="4140359"/>
          </a:xfrm>
        </p:spPr>
        <p:txBody>
          <a:bodyPr/>
          <a:lstStyle/>
          <a:p>
            <a:pPr marL="0" indent="0"/>
            <a:r>
              <a:rPr lang="en-US" altLang="zh-TW" dirty="0"/>
              <a:t>In the latest Lab of </a:t>
            </a:r>
            <a:r>
              <a:rPr lang="en-US" altLang="zh-TW" dirty="0" err="1"/>
              <a:t>IIUC</a:t>
            </a:r>
            <a:r>
              <a:rPr lang="en-US" altLang="zh-TW" dirty="0"/>
              <a:t>, it requires to send huge amount of data from the local server to the terminal server. The lab setup is not yet ready. It requires to write a router program for the best path of data. The problem is all links of the network has a fixed capacity and cannot flow more than that amount of data. Also it takes certain amount of time to send one unit data through the link. To avoid the collision at a time only one data unit can travel i.e. at any instant more than one unit of data cannot travel parallel through the network. This may be time consuming but it certainly gives no collision. Each node has sufficient buffering capability so that data can be temporarily stored there. </a:t>
            </a:r>
            <a:r>
              <a:rPr lang="en-US" altLang="zh-TW" dirty="0" err="1"/>
              <a:t>IIUC</a:t>
            </a:r>
            <a:r>
              <a:rPr lang="en-US" altLang="zh-TW" dirty="0"/>
              <a:t> management wants the shortest possible time to send all the data from the local server to the final one.</a:t>
            </a:r>
          </a:p>
        </p:txBody>
      </p:sp>
      <p:sp>
        <p:nvSpPr>
          <p:cNvPr id="17" name="橢圓 16"/>
          <p:cNvSpPr/>
          <p:nvPr/>
        </p:nvSpPr>
        <p:spPr>
          <a:xfrm>
            <a:off x="4932000" y="54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36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u="none" strike="noStrike" kern="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A</a:t>
            </a:r>
            <a:endParaRPr kumimoji="0" lang="zh-TW" altLang="en-US" sz="2000" b="0"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18" name="橢圓 17"/>
          <p:cNvSpPr/>
          <p:nvPr/>
        </p:nvSpPr>
        <p:spPr>
          <a:xfrm>
            <a:off x="5652000" y="46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B</a:t>
            </a:r>
            <a:endParaRPr kumimoji="0" lang="zh-TW" altLang="en-US"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19" name="橢圓 18"/>
          <p:cNvSpPr/>
          <p:nvPr/>
        </p:nvSpPr>
        <p:spPr>
          <a:xfrm>
            <a:off x="5652000" y="612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C</a:t>
            </a:r>
            <a:endParaRPr kumimoji="0" lang="zh-TW" altLang="en-US"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20" name="直線單箭頭接點 19"/>
          <p:cNvCxnSpPr>
            <a:stCxn id="17" idx="6"/>
            <a:endCxn id="23" idx="2"/>
          </p:cNvCxnSpPr>
          <p:nvPr/>
        </p:nvCxnSpPr>
        <p:spPr>
          <a:xfrm>
            <a:off x="5292000" y="5589000"/>
            <a:ext cx="1080000" cy="0"/>
          </a:xfrm>
          <a:prstGeom prst="straightConnector1">
            <a:avLst/>
          </a:prstGeom>
          <a:noFill/>
          <a:ln w="19050" cap="flat" cmpd="sng" algn="ctr">
            <a:solidFill>
              <a:schemeClr val="tx1"/>
            </a:solidFill>
            <a:prstDash val="solid"/>
            <a:miter lim="800000"/>
            <a:headEnd type="none" w="med" len="med"/>
            <a:tailEnd type="none" w="med" len="med"/>
          </a:ln>
          <a:effectLst/>
        </p:spPr>
      </p:cxnSp>
      <p:cxnSp>
        <p:nvCxnSpPr>
          <p:cNvPr id="21" name="直線單箭頭接點 20"/>
          <p:cNvCxnSpPr>
            <a:stCxn id="17" idx="7"/>
            <a:endCxn id="18" idx="3"/>
          </p:cNvCxnSpPr>
          <p:nvPr/>
        </p:nvCxnSpPr>
        <p:spPr>
          <a:xfrm flipV="1">
            <a:off x="5239279" y="4996279"/>
            <a:ext cx="465442" cy="465442"/>
          </a:xfrm>
          <a:prstGeom prst="straightConnector1">
            <a:avLst/>
          </a:prstGeom>
          <a:noFill/>
          <a:ln w="19050" cap="flat" cmpd="sng" algn="ctr">
            <a:solidFill>
              <a:schemeClr val="tx1"/>
            </a:solidFill>
            <a:prstDash val="solid"/>
            <a:miter lim="800000"/>
            <a:headEnd type="none" w="med" len="med"/>
            <a:tailEnd type="none" w="med" len="med"/>
          </a:ln>
          <a:effectLst/>
        </p:spPr>
      </p:cxnSp>
      <p:cxnSp>
        <p:nvCxnSpPr>
          <p:cNvPr id="22" name="直線單箭頭接點 21"/>
          <p:cNvCxnSpPr>
            <a:stCxn id="17" idx="5"/>
            <a:endCxn id="19" idx="1"/>
          </p:cNvCxnSpPr>
          <p:nvPr/>
        </p:nvCxnSpPr>
        <p:spPr>
          <a:xfrm>
            <a:off x="5239279" y="5716279"/>
            <a:ext cx="465442" cy="465442"/>
          </a:xfrm>
          <a:prstGeom prst="straightConnector1">
            <a:avLst/>
          </a:prstGeom>
          <a:noFill/>
          <a:ln w="19050" cap="flat" cmpd="sng" algn="ctr">
            <a:solidFill>
              <a:schemeClr val="tx1"/>
            </a:solidFill>
            <a:prstDash val="solid"/>
            <a:miter lim="800000"/>
            <a:headEnd type="none" w="med" len="med"/>
            <a:tailEnd type="none" w="med" len="med"/>
          </a:ln>
          <a:effectLst/>
        </p:spPr>
      </p:cxnSp>
      <p:sp>
        <p:nvSpPr>
          <p:cNvPr id="23" name="橢圓 22"/>
          <p:cNvSpPr/>
          <p:nvPr/>
        </p:nvSpPr>
        <p:spPr>
          <a:xfrm>
            <a:off x="6372000" y="54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D</a:t>
            </a:r>
            <a:endParaRPr kumimoji="0" lang="zh-TW" altLang="en-US"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24" name="直線單箭頭接點 23"/>
          <p:cNvCxnSpPr>
            <a:stCxn id="18" idx="5"/>
            <a:endCxn id="23" idx="1"/>
          </p:cNvCxnSpPr>
          <p:nvPr/>
        </p:nvCxnSpPr>
        <p:spPr>
          <a:xfrm>
            <a:off x="5959279" y="4996279"/>
            <a:ext cx="465442" cy="465442"/>
          </a:xfrm>
          <a:prstGeom prst="straightConnector1">
            <a:avLst/>
          </a:prstGeom>
          <a:noFill/>
          <a:ln w="19050" cap="flat" cmpd="sng" algn="ctr">
            <a:solidFill>
              <a:schemeClr val="tx1"/>
            </a:solidFill>
            <a:prstDash val="solid"/>
            <a:miter lim="800000"/>
            <a:headEnd type="none" w="med" len="med"/>
            <a:tailEnd type="none" w="med" len="med"/>
          </a:ln>
          <a:effectLst/>
        </p:spPr>
      </p:cxnSp>
      <p:cxnSp>
        <p:nvCxnSpPr>
          <p:cNvPr id="25" name="直線單箭頭接點 24"/>
          <p:cNvCxnSpPr>
            <a:stCxn id="19" idx="7"/>
            <a:endCxn id="23" idx="3"/>
          </p:cNvCxnSpPr>
          <p:nvPr/>
        </p:nvCxnSpPr>
        <p:spPr>
          <a:xfrm flipV="1">
            <a:off x="5959279" y="5716279"/>
            <a:ext cx="465442" cy="465442"/>
          </a:xfrm>
          <a:prstGeom prst="straightConnector1">
            <a:avLst/>
          </a:prstGeom>
          <a:noFill/>
          <a:ln w="19050" cap="flat" cmpd="sng" algn="ctr">
            <a:solidFill>
              <a:schemeClr val="tx1"/>
            </a:solidFill>
            <a:prstDash val="solid"/>
            <a:miter lim="800000"/>
            <a:headEnd type="none" w="med" len="med"/>
            <a:tailEnd type="none" w="med" len="med"/>
          </a:ln>
          <a:effectLst/>
        </p:spPr>
      </p:cxnSp>
      <p:sp>
        <p:nvSpPr>
          <p:cNvPr id="26" name="Text Box 6"/>
          <p:cNvSpPr txBox="1">
            <a:spLocks noChangeArrowheads="1"/>
          </p:cNvSpPr>
          <p:nvPr/>
        </p:nvSpPr>
        <p:spPr bwMode="auto">
          <a:xfrm>
            <a:off x="5112000" y="4869000"/>
            <a:ext cx="540000" cy="54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3</a:t>
            </a:r>
          </a:p>
        </p:txBody>
      </p:sp>
      <p:sp>
        <p:nvSpPr>
          <p:cNvPr id="27" name="Text Box 6"/>
          <p:cNvSpPr txBox="1">
            <a:spLocks noChangeArrowheads="1"/>
          </p:cNvSpPr>
          <p:nvPr/>
        </p:nvSpPr>
        <p:spPr bwMode="auto">
          <a:xfrm>
            <a:off x="5112000" y="5769000"/>
            <a:ext cx="540000" cy="54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2</a:t>
            </a:r>
          </a:p>
        </p:txBody>
      </p:sp>
      <p:sp>
        <p:nvSpPr>
          <p:cNvPr id="28" name="Text Box 6"/>
          <p:cNvSpPr txBox="1">
            <a:spLocks noChangeArrowheads="1"/>
          </p:cNvSpPr>
          <p:nvPr/>
        </p:nvSpPr>
        <p:spPr bwMode="auto">
          <a:xfrm>
            <a:off x="6012000" y="4869000"/>
            <a:ext cx="540000" cy="54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4</a:t>
            </a:r>
          </a:p>
        </p:txBody>
      </p:sp>
      <p:sp>
        <p:nvSpPr>
          <p:cNvPr id="29" name="Text Box 6"/>
          <p:cNvSpPr txBox="1">
            <a:spLocks noChangeArrowheads="1"/>
          </p:cNvSpPr>
          <p:nvPr/>
        </p:nvSpPr>
        <p:spPr bwMode="auto">
          <a:xfrm>
            <a:off x="6012000" y="5769000"/>
            <a:ext cx="540000" cy="54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5</a:t>
            </a:r>
          </a:p>
        </p:txBody>
      </p:sp>
      <p:sp>
        <p:nvSpPr>
          <p:cNvPr id="30" name="Text Box 6"/>
          <p:cNvSpPr txBox="1">
            <a:spLocks noChangeArrowheads="1"/>
          </p:cNvSpPr>
          <p:nvPr/>
        </p:nvSpPr>
        <p:spPr bwMode="auto">
          <a:xfrm>
            <a:off x="5652000" y="558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31" name="Text Box 6"/>
          <p:cNvSpPr txBox="1">
            <a:spLocks noChangeArrowheads="1"/>
          </p:cNvSpPr>
          <p:nvPr/>
        </p:nvSpPr>
        <p:spPr bwMode="auto">
          <a:xfrm>
            <a:off x="3312000" y="5409000"/>
            <a:ext cx="1620000" cy="360000"/>
          </a:xfrm>
          <a:prstGeom prst="rect">
            <a:avLst/>
          </a:prstGeom>
          <a:noFill/>
          <a:ln w="9525">
            <a:noFill/>
            <a:miter lim="800000"/>
            <a:headEnd/>
            <a:tailEnd/>
          </a:ln>
        </p:spPr>
        <p:txBody>
          <a:bodyPr wrap="none" lIns="90000" tIns="0" rIns="90000" bIns="72000" anchor="ctr" anchorCtr="0">
            <a:noAutofit/>
          </a:bodyPr>
          <a:lstStyle/>
          <a:p>
            <a:pPr lvl="0" algn="r">
              <a:defRPr/>
            </a:pPr>
            <a:r>
              <a:rPr lang="en-US" altLang="zh-TW" sz="2200" dirty="0">
                <a:solidFill>
                  <a:srgbClr val="000000"/>
                </a:solidFill>
              </a:rPr>
              <a:t>local server</a:t>
            </a:r>
            <a:endPar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32" name="Text Box 6"/>
          <p:cNvSpPr txBox="1">
            <a:spLocks noChangeArrowheads="1"/>
          </p:cNvSpPr>
          <p:nvPr/>
        </p:nvSpPr>
        <p:spPr bwMode="auto">
          <a:xfrm>
            <a:off x="6732000" y="5409000"/>
            <a:ext cx="1980000" cy="360000"/>
          </a:xfrm>
          <a:prstGeom prst="rect">
            <a:avLst/>
          </a:prstGeom>
          <a:noFill/>
          <a:ln w="9525">
            <a:noFill/>
            <a:miter lim="800000"/>
            <a:headEnd/>
            <a:tailEnd/>
          </a:ln>
        </p:spPr>
        <p:txBody>
          <a:bodyPr wrap="none" lIns="90000" tIns="0" rIns="90000" bIns="72000" anchor="ctr" anchorCtr="0">
            <a:noAutofit/>
          </a:bodyPr>
          <a:lstStyle/>
          <a:p>
            <a:pPr lvl="0">
              <a:defRPr/>
            </a:pPr>
            <a:r>
              <a:rPr lang="en-US" altLang="zh-TW" sz="2200" kern="0" dirty="0">
                <a:solidFill>
                  <a:srgbClr val="000000"/>
                </a:solidFill>
                <a:latin typeface="Times New Roman"/>
                <a:ea typeface="新細明體"/>
              </a:rPr>
              <a:t>terminal</a:t>
            </a:r>
            <a:r>
              <a:rPr lang="en-US" altLang="zh-TW" sz="2200" dirty="0" smtClean="0">
                <a:solidFill>
                  <a:srgbClr val="000000"/>
                </a:solidFill>
              </a:rPr>
              <a:t> </a:t>
            </a:r>
            <a:r>
              <a:rPr lang="en-US" altLang="zh-TW" sz="2200" dirty="0">
                <a:solidFill>
                  <a:srgbClr val="000000"/>
                </a:solidFill>
              </a:rPr>
              <a:t>server</a:t>
            </a:r>
            <a:endPar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Tree>
    <p:extLst>
      <p:ext uri="{BB962C8B-B14F-4D97-AF65-F5344CB8AC3E}">
        <p14:creationId xmlns:p14="http://schemas.microsoft.com/office/powerpoint/2010/main" val="2925870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32000" y="4149000"/>
            <a:ext cx="8280000" cy="1080000"/>
          </a:xfrm>
        </p:spPr>
        <p:txBody>
          <a:bodyPr/>
          <a:lstStyle/>
          <a:p>
            <a:pPr marL="0" indent="360363"/>
            <a:r>
              <a:rPr lang="en-US" altLang="zh-TW" dirty="0"/>
              <a:t>For example, in the above network if anyone wants to send 20 unit data from A to D, he will send 10 unit data through AD link and then 10 unit data through AB-BD link which will take 10 </a:t>
            </a:r>
            <a:r>
              <a:rPr lang="en-US" altLang="zh-TW" sz="2000" dirty="0">
                <a:latin typeface="Cambria Math" panose="02040503050406030204" pitchFamily="18" charset="0"/>
                <a:ea typeface="Cambria Math" panose="02040503050406030204" pitchFamily="18" charset="0"/>
              </a:rPr>
              <a:t>+</a:t>
            </a:r>
            <a:r>
              <a:rPr lang="en-US" altLang="zh-TW" dirty="0"/>
              <a:t> 70 </a:t>
            </a:r>
            <a:r>
              <a:rPr lang="en-US" altLang="zh-TW" dirty="0">
                <a:latin typeface="Cambria Math" panose="02040503050406030204" pitchFamily="18" charset="0"/>
                <a:ea typeface="Cambria Math" panose="02040503050406030204" pitchFamily="18" charset="0"/>
              </a:rPr>
              <a:t>=</a:t>
            </a:r>
            <a:r>
              <a:rPr lang="en-US" altLang="zh-TW" dirty="0"/>
              <a:t> 80 unit time.</a:t>
            </a:r>
            <a:endParaRPr lang="zh-TW" altLang="en-US" dirty="0"/>
          </a:p>
        </p:txBody>
      </p:sp>
      <p:sp>
        <p:nvSpPr>
          <p:cNvPr id="3" name="橢圓 2"/>
          <p:cNvSpPr/>
          <p:nvPr/>
        </p:nvSpPr>
        <p:spPr>
          <a:xfrm>
            <a:off x="3312000" y="18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36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u="none" strike="noStrike" kern="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A</a:t>
            </a:r>
            <a:endParaRPr kumimoji="0" lang="zh-TW" altLang="en-US" sz="2000" b="0"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4" name="橢圓 3"/>
          <p:cNvSpPr/>
          <p:nvPr/>
        </p:nvSpPr>
        <p:spPr>
          <a:xfrm>
            <a:off x="4392000" y="72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B</a:t>
            </a:r>
            <a:endParaRPr kumimoji="0" lang="zh-TW" altLang="en-US"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5" name="橢圓 4"/>
          <p:cNvSpPr/>
          <p:nvPr/>
        </p:nvSpPr>
        <p:spPr>
          <a:xfrm>
            <a:off x="4392000" y="28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C</a:t>
            </a:r>
            <a:endParaRPr kumimoji="0" lang="zh-TW" altLang="en-US"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6" name="直線單箭頭接點 5"/>
          <p:cNvCxnSpPr>
            <a:stCxn id="3" idx="6"/>
            <a:endCxn id="9" idx="2"/>
          </p:cNvCxnSpPr>
          <p:nvPr/>
        </p:nvCxnSpPr>
        <p:spPr>
          <a:xfrm>
            <a:off x="3672000" y="1989000"/>
            <a:ext cx="1800000" cy="0"/>
          </a:xfrm>
          <a:prstGeom prst="straightConnector1">
            <a:avLst/>
          </a:prstGeom>
          <a:noFill/>
          <a:ln w="19050" cap="flat" cmpd="sng" algn="ctr">
            <a:solidFill>
              <a:schemeClr val="tx1"/>
            </a:solidFill>
            <a:prstDash val="solid"/>
            <a:miter lim="800000"/>
            <a:headEnd type="none" w="med" len="med"/>
            <a:tailEnd type="none" w="med" len="med"/>
          </a:ln>
          <a:effectLst/>
        </p:spPr>
      </p:cxnSp>
      <p:cxnSp>
        <p:nvCxnSpPr>
          <p:cNvPr id="7" name="直線單箭頭接點 6"/>
          <p:cNvCxnSpPr>
            <a:stCxn id="3" idx="7"/>
            <a:endCxn id="4" idx="3"/>
          </p:cNvCxnSpPr>
          <p:nvPr/>
        </p:nvCxnSpPr>
        <p:spPr>
          <a:xfrm flipV="1">
            <a:off x="3619279" y="1036279"/>
            <a:ext cx="825442" cy="825442"/>
          </a:xfrm>
          <a:prstGeom prst="straightConnector1">
            <a:avLst/>
          </a:prstGeom>
          <a:noFill/>
          <a:ln w="19050" cap="flat" cmpd="sng" algn="ctr">
            <a:solidFill>
              <a:schemeClr val="tx1"/>
            </a:solidFill>
            <a:prstDash val="solid"/>
            <a:miter lim="800000"/>
            <a:headEnd type="none" w="med" len="med"/>
            <a:tailEnd type="none" w="med" len="med"/>
          </a:ln>
          <a:effectLst/>
        </p:spPr>
      </p:cxnSp>
      <p:cxnSp>
        <p:nvCxnSpPr>
          <p:cNvPr id="8" name="直線單箭頭接點 7"/>
          <p:cNvCxnSpPr>
            <a:stCxn id="3" idx="5"/>
            <a:endCxn id="5" idx="1"/>
          </p:cNvCxnSpPr>
          <p:nvPr/>
        </p:nvCxnSpPr>
        <p:spPr>
          <a:xfrm>
            <a:off x="3619279" y="2116279"/>
            <a:ext cx="825442" cy="825442"/>
          </a:xfrm>
          <a:prstGeom prst="straightConnector1">
            <a:avLst/>
          </a:prstGeom>
          <a:noFill/>
          <a:ln w="19050" cap="flat" cmpd="sng" algn="ctr">
            <a:solidFill>
              <a:schemeClr val="tx1"/>
            </a:solidFill>
            <a:prstDash val="solid"/>
            <a:miter lim="800000"/>
            <a:headEnd type="none" w="med" len="med"/>
            <a:tailEnd type="none" w="med" len="med"/>
          </a:ln>
          <a:effectLst/>
        </p:spPr>
      </p:cxnSp>
      <p:sp>
        <p:nvSpPr>
          <p:cNvPr id="9" name="橢圓 8"/>
          <p:cNvSpPr/>
          <p:nvPr/>
        </p:nvSpPr>
        <p:spPr>
          <a:xfrm>
            <a:off x="5472000" y="18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D</a:t>
            </a:r>
            <a:endParaRPr kumimoji="0" lang="zh-TW" altLang="en-US"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10" name="直線單箭頭接點 9"/>
          <p:cNvCxnSpPr>
            <a:stCxn id="4" idx="5"/>
            <a:endCxn id="9" idx="1"/>
          </p:cNvCxnSpPr>
          <p:nvPr/>
        </p:nvCxnSpPr>
        <p:spPr>
          <a:xfrm>
            <a:off x="4699279" y="1036279"/>
            <a:ext cx="825442" cy="825442"/>
          </a:xfrm>
          <a:prstGeom prst="straightConnector1">
            <a:avLst/>
          </a:prstGeom>
          <a:noFill/>
          <a:ln w="19050" cap="flat" cmpd="sng" algn="ctr">
            <a:solidFill>
              <a:schemeClr val="tx1"/>
            </a:solidFill>
            <a:prstDash val="solid"/>
            <a:miter lim="800000"/>
            <a:headEnd type="none" w="med" len="med"/>
            <a:tailEnd type="none" w="med" len="med"/>
          </a:ln>
          <a:effectLst/>
        </p:spPr>
      </p:cxnSp>
      <p:cxnSp>
        <p:nvCxnSpPr>
          <p:cNvPr id="11" name="直線單箭頭接點 10"/>
          <p:cNvCxnSpPr>
            <a:stCxn id="5" idx="7"/>
            <a:endCxn id="9" idx="3"/>
          </p:cNvCxnSpPr>
          <p:nvPr/>
        </p:nvCxnSpPr>
        <p:spPr>
          <a:xfrm flipV="1">
            <a:off x="4699279" y="2116279"/>
            <a:ext cx="825442" cy="825442"/>
          </a:xfrm>
          <a:prstGeom prst="straightConnector1">
            <a:avLst/>
          </a:prstGeom>
          <a:noFill/>
          <a:ln w="19050" cap="flat" cmpd="sng" algn="ctr">
            <a:solidFill>
              <a:schemeClr val="tx1"/>
            </a:solidFill>
            <a:prstDash val="solid"/>
            <a:miter lim="800000"/>
            <a:headEnd type="none" w="med" len="med"/>
            <a:tailEnd type="none" w="med" len="med"/>
          </a:ln>
          <a:effectLst/>
        </p:spPr>
      </p:cxnSp>
      <p:sp>
        <p:nvSpPr>
          <p:cNvPr id="12" name="Text Box 6"/>
          <p:cNvSpPr txBox="1">
            <a:spLocks noChangeArrowheads="1"/>
          </p:cNvSpPr>
          <p:nvPr/>
        </p:nvSpPr>
        <p:spPr bwMode="auto">
          <a:xfrm>
            <a:off x="3672000" y="1089000"/>
            <a:ext cx="540000" cy="54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3</a:t>
            </a:r>
          </a:p>
        </p:txBody>
      </p:sp>
      <p:sp>
        <p:nvSpPr>
          <p:cNvPr id="13" name="Text Box 6"/>
          <p:cNvSpPr txBox="1">
            <a:spLocks noChangeArrowheads="1"/>
          </p:cNvSpPr>
          <p:nvPr/>
        </p:nvSpPr>
        <p:spPr bwMode="auto">
          <a:xfrm>
            <a:off x="3672000" y="2349000"/>
            <a:ext cx="540000" cy="54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2</a:t>
            </a:r>
          </a:p>
        </p:txBody>
      </p:sp>
      <p:sp>
        <p:nvSpPr>
          <p:cNvPr id="14" name="Text Box 6"/>
          <p:cNvSpPr txBox="1">
            <a:spLocks noChangeArrowheads="1"/>
          </p:cNvSpPr>
          <p:nvPr/>
        </p:nvSpPr>
        <p:spPr bwMode="auto">
          <a:xfrm>
            <a:off x="4932000" y="1089000"/>
            <a:ext cx="540000" cy="54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4</a:t>
            </a:r>
          </a:p>
        </p:txBody>
      </p:sp>
      <p:sp>
        <p:nvSpPr>
          <p:cNvPr id="15" name="Text Box 6"/>
          <p:cNvSpPr txBox="1">
            <a:spLocks noChangeArrowheads="1"/>
          </p:cNvSpPr>
          <p:nvPr/>
        </p:nvSpPr>
        <p:spPr bwMode="auto">
          <a:xfrm>
            <a:off x="4932000" y="2349000"/>
            <a:ext cx="540000" cy="54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5</a:t>
            </a:r>
          </a:p>
        </p:txBody>
      </p:sp>
      <p:sp>
        <p:nvSpPr>
          <p:cNvPr id="16" name="Text Box 6"/>
          <p:cNvSpPr txBox="1">
            <a:spLocks noChangeArrowheads="1"/>
          </p:cNvSpPr>
          <p:nvPr/>
        </p:nvSpPr>
        <p:spPr bwMode="auto">
          <a:xfrm>
            <a:off x="4392000" y="198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rPr>
              <a:t>1</a:t>
            </a:r>
          </a:p>
        </p:txBody>
      </p:sp>
      <p:sp>
        <p:nvSpPr>
          <p:cNvPr id="17" name="Text Box 6"/>
          <p:cNvSpPr txBox="1">
            <a:spLocks noChangeArrowheads="1"/>
          </p:cNvSpPr>
          <p:nvPr/>
        </p:nvSpPr>
        <p:spPr bwMode="auto">
          <a:xfrm>
            <a:off x="3492000" y="3249000"/>
            <a:ext cx="2160000" cy="360000"/>
          </a:xfrm>
          <a:prstGeom prst="rect">
            <a:avLst/>
          </a:prstGeom>
          <a:noFill/>
          <a:ln w="9525">
            <a:noFill/>
            <a:miter lim="800000"/>
            <a:headEnd/>
            <a:tailEnd/>
          </a:ln>
        </p:spPr>
        <p:txBody>
          <a:bodyPr wrap="none" lIns="0" tIns="0" rIns="0" bIns="0" anchor="ctr" anchorCtr="1">
            <a:noAutofit/>
          </a:bodyPr>
          <a:lstStyle/>
          <a:p>
            <a:pPr lvl="0">
              <a:defRPr/>
            </a:pPr>
            <a:r>
              <a:rPr lang="en-US" altLang="zh-TW" sz="2000" dirty="0">
                <a:solidFill>
                  <a:srgbClr val="000000"/>
                </a:solidFill>
              </a:rPr>
              <a:t>Link Capacity: 10 </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8" name="Text Box 6"/>
          <p:cNvSpPr txBox="1">
            <a:spLocks noChangeArrowheads="1"/>
          </p:cNvSpPr>
          <p:nvPr/>
        </p:nvSpPr>
        <p:spPr bwMode="auto">
          <a:xfrm>
            <a:off x="1692000" y="1809000"/>
            <a:ext cx="1620000" cy="360000"/>
          </a:xfrm>
          <a:prstGeom prst="rect">
            <a:avLst/>
          </a:prstGeom>
          <a:noFill/>
          <a:ln w="9525">
            <a:noFill/>
            <a:miter lim="800000"/>
            <a:headEnd/>
            <a:tailEnd/>
          </a:ln>
        </p:spPr>
        <p:txBody>
          <a:bodyPr wrap="none" lIns="90000" tIns="0" rIns="90000" bIns="72000" anchor="ctr" anchorCtr="0">
            <a:noAutofit/>
          </a:bodyPr>
          <a:lstStyle/>
          <a:p>
            <a:pPr lvl="0" algn="r">
              <a:defRPr/>
            </a:pPr>
            <a:r>
              <a:rPr lang="en-US" altLang="zh-TW" sz="2200" dirty="0">
                <a:solidFill>
                  <a:srgbClr val="000000"/>
                </a:solidFill>
              </a:rPr>
              <a:t>local server</a:t>
            </a:r>
            <a:endPar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9" name="Text Box 6"/>
          <p:cNvSpPr txBox="1">
            <a:spLocks noChangeArrowheads="1"/>
          </p:cNvSpPr>
          <p:nvPr/>
        </p:nvSpPr>
        <p:spPr bwMode="auto">
          <a:xfrm>
            <a:off x="5832000" y="1809000"/>
            <a:ext cx="1980000" cy="360000"/>
          </a:xfrm>
          <a:prstGeom prst="rect">
            <a:avLst/>
          </a:prstGeom>
          <a:noFill/>
          <a:ln w="9525">
            <a:noFill/>
            <a:miter lim="800000"/>
            <a:headEnd/>
            <a:tailEnd/>
          </a:ln>
        </p:spPr>
        <p:txBody>
          <a:bodyPr wrap="none" lIns="90000" tIns="0" rIns="90000" bIns="72000" anchor="ctr" anchorCtr="0">
            <a:noAutofit/>
          </a:bodyPr>
          <a:lstStyle/>
          <a:p>
            <a:pPr lvl="0">
              <a:defRPr/>
            </a:pPr>
            <a:r>
              <a:rPr lang="en-US" altLang="zh-TW" sz="2200" kern="0" dirty="0">
                <a:solidFill>
                  <a:srgbClr val="000000"/>
                </a:solidFill>
                <a:latin typeface="Times New Roman"/>
                <a:ea typeface="新細明體"/>
              </a:rPr>
              <a:t>terminal</a:t>
            </a:r>
            <a:r>
              <a:rPr lang="en-US" altLang="zh-TW" sz="2200" dirty="0" smtClean="0">
                <a:solidFill>
                  <a:srgbClr val="000000"/>
                </a:solidFill>
              </a:rPr>
              <a:t> </a:t>
            </a:r>
            <a:r>
              <a:rPr lang="en-US" altLang="zh-TW" sz="2200" dirty="0">
                <a:solidFill>
                  <a:srgbClr val="000000"/>
                </a:solidFill>
              </a:rPr>
              <a:t>server</a:t>
            </a:r>
            <a:endPar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Tree>
    <p:extLst>
      <p:ext uri="{BB962C8B-B14F-4D97-AF65-F5344CB8AC3E}">
        <p14:creationId xmlns:p14="http://schemas.microsoft.com/office/powerpoint/2010/main" val="2842659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32000" y="548641"/>
            <a:ext cx="8280000" cy="4500359"/>
          </a:xfrm>
        </p:spPr>
        <p:txBody>
          <a:bodyPr/>
          <a:lstStyle/>
          <a:p>
            <a:pPr marL="0" indent="0"/>
            <a:r>
              <a:rPr lang="en-US" altLang="zh-TW" sz="2400" dirty="0">
                <a:solidFill>
                  <a:srgbClr val="FF0000"/>
                </a:solidFill>
              </a:rPr>
              <a:t>Input</a:t>
            </a:r>
          </a:p>
          <a:p>
            <a:pPr marL="0" indent="0"/>
            <a:r>
              <a:rPr lang="en-US" altLang="zh-TW" dirty="0"/>
              <a:t>Each input starts with two positive integers </a:t>
            </a:r>
            <a:r>
              <a:rPr lang="en-US" altLang="zh-TW" i="1" dirty="0"/>
              <a:t>N</a:t>
            </a:r>
            <a:r>
              <a:rPr lang="en-US" altLang="zh-TW" dirty="0"/>
              <a:t> (2 </a:t>
            </a:r>
            <a:r>
              <a:rPr lang="en-US" altLang="zh-TW" dirty="0">
                <a:latin typeface="Cambria Math" panose="02040503050406030204" pitchFamily="18" charset="0"/>
                <a:ea typeface="Cambria Math" panose="02040503050406030204" pitchFamily="18" charset="0"/>
              </a:rPr>
              <a:t>≤</a:t>
            </a:r>
            <a:r>
              <a:rPr lang="en-US" altLang="zh-TW" dirty="0"/>
              <a:t> </a:t>
            </a:r>
            <a:r>
              <a:rPr lang="en-US" altLang="zh-TW" i="1" dirty="0"/>
              <a:t>N</a:t>
            </a:r>
            <a:r>
              <a:rPr lang="en-US" altLang="zh-TW" dirty="0"/>
              <a:t> </a:t>
            </a:r>
            <a:r>
              <a:rPr lang="en-US" altLang="zh-TW" dirty="0">
                <a:latin typeface="Cambria Math" panose="02040503050406030204" pitchFamily="18" charset="0"/>
                <a:ea typeface="Cambria Math" panose="02040503050406030204" pitchFamily="18" charset="0"/>
              </a:rPr>
              <a:t>≤</a:t>
            </a:r>
            <a:r>
              <a:rPr lang="en-US" altLang="zh-TW" dirty="0"/>
              <a:t> 100), </a:t>
            </a:r>
            <a:r>
              <a:rPr lang="en-US" altLang="zh-TW" i="1" dirty="0"/>
              <a:t>M</a:t>
            </a:r>
            <a:r>
              <a:rPr lang="en-US" altLang="zh-TW" dirty="0"/>
              <a:t> (1 </a:t>
            </a:r>
            <a:r>
              <a:rPr lang="en-US" altLang="zh-TW" dirty="0">
                <a:latin typeface="Cambria Math" panose="02040503050406030204" pitchFamily="18" charset="0"/>
                <a:ea typeface="Cambria Math" panose="02040503050406030204" pitchFamily="18" charset="0"/>
              </a:rPr>
              <a:t>≤</a:t>
            </a:r>
            <a:r>
              <a:rPr lang="en-US" altLang="zh-TW" dirty="0"/>
              <a:t> </a:t>
            </a:r>
            <a:r>
              <a:rPr lang="en-US" altLang="zh-TW" i="1" dirty="0"/>
              <a:t>M</a:t>
            </a:r>
            <a:r>
              <a:rPr lang="en-US" altLang="zh-TW" dirty="0"/>
              <a:t> </a:t>
            </a:r>
            <a:r>
              <a:rPr lang="en-US" altLang="zh-TW" dirty="0">
                <a:latin typeface="Cambria Math" panose="02040503050406030204" pitchFamily="18" charset="0"/>
                <a:ea typeface="Cambria Math" panose="02040503050406030204" pitchFamily="18" charset="0"/>
              </a:rPr>
              <a:t>≤</a:t>
            </a:r>
            <a:r>
              <a:rPr lang="en-US" altLang="zh-TW" dirty="0"/>
              <a:t> 5000). In next few lines the link and corresponding propagation time will be given. The links are </a:t>
            </a:r>
            <a:r>
              <a:rPr lang="en-US" altLang="zh-TW" dirty="0">
                <a:solidFill>
                  <a:srgbClr val="FF0000"/>
                </a:solidFill>
              </a:rPr>
              <a:t>bidirectional</a:t>
            </a:r>
            <a:r>
              <a:rPr lang="en-US" altLang="zh-TW" dirty="0"/>
              <a:t> and there will be </a:t>
            </a:r>
            <a:r>
              <a:rPr lang="en-US" altLang="zh-TW" dirty="0">
                <a:solidFill>
                  <a:srgbClr val="FF0000"/>
                </a:solidFill>
              </a:rPr>
              <a:t>at most one link between two network nodes</a:t>
            </a:r>
            <a:r>
              <a:rPr lang="en-US" altLang="zh-TW" dirty="0"/>
              <a:t>. In next line there will be two positive integers </a:t>
            </a:r>
            <a:r>
              <a:rPr lang="en-US" altLang="zh-TW" i="1" dirty="0"/>
              <a:t>D</a:t>
            </a:r>
            <a:r>
              <a:rPr lang="en-US" altLang="zh-TW" dirty="0"/>
              <a:t>, </a:t>
            </a:r>
            <a:r>
              <a:rPr lang="en-US" altLang="zh-TW" i="1" dirty="0"/>
              <a:t>K</a:t>
            </a:r>
            <a:r>
              <a:rPr lang="en-US" altLang="zh-TW" dirty="0"/>
              <a:t> where </a:t>
            </a:r>
            <a:r>
              <a:rPr lang="en-US" altLang="zh-TW" i="1" dirty="0"/>
              <a:t>D</a:t>
            </a:r>
            <a:r>
              <a:rPr lang="en-US" altLang="zh-TW" dirty="0"/>
              <a:t> is the amount of data to be transferred from 1-</a:t>
            </a:r>
            <a:r>
              <a:rPr lang="en-US" altLang="zh-TW" dirty="0" err="1"/>
              <a:t>st</a:t>
            </a:r>
            <a:r>
              <a:rPr lang="en-US" altLang="zh-TW" dirty="0"/>
              <a:t> to </a:t>
            </a:r>
            <a:r>
              <a:rPr lang="en-US" altLang="zh-TW" i="1" dirty="0"/>
              <a:t>N</a:t>
            </a:r>
            <a:r>
              <a:rPr lang="en-US" altLang="zh-TW" dirty="0"/>
              <a:t>-</a:t>
            </a:r>
            <a:r>
              <a:rPr lang="en-US" altLang="zh-TW" dirty="0" err="1"/>
              <a:t>th</a:t>
            </a:r>
            <a:r>
              <a:rPr lang="en-US" altLang="zh-TW" dirty="0"/>
              <a:t> node and </a:t>
            </a:r>
            <a:r>
              <a:rPr lang="en-US" altLang="zh-TW" i="1" dirty="0"/>
              <a:t>K</a:t>
            </a:r>
            <a:r>
              <a:rPr lang="en-US" altLang="zh-TW" dirty="0"/>
              <a:t> is the link capacity. Input is terminated by </a:t>
            </a:r>
            <a:r>
              <a:rPr lang="en-US" altLang="zh-TW" dirty="0" err="1"/>
              <a:t>EOF</a:t>
            </a:r>
            <a:r>
              <a:rPr lang="en-US" altLang="zh-TW" dirty="0"/>
              <a:t>.</a:t>
            </a:r>
          </a:p>
          <a:p>
            <a:pPr marL="0" indent="0"/>
            <a:endParaRPr lang="en-US" altLang="zh-TW" dirty="0"/>
          </a:p>
          <a:p>
            <a:pPr marL="0" indent="0"/>
            <a:r>
              <a:rPr lang="en-US" altLang="zh-TW" sz="2400" dirty="0">
                <a:solidFill>
                  <a:srgbClr val="FF0000"/>
                </a:solidFill>
              </a:rPr>
              <a:t>Output</a:t>
            </a:r>
          </a:p>
          <a:p>
            <a:pPr marL="0" indent="0"/>
            <a:r>
              <a:rPr lang="en-US" altLang="zh-TW" dirty="0"/>
              <a:t>For each dataset, print the minimum possible time in a line to send all the data. If it is not possible to send all the data, print ‘Impossible.’. The time can be as large as 10</a:t>
            </a:r>
            <a:r>
              <a:rPr lang="en-US" altLang="zh-TW" baseline="46000" dirty="0"/>
              <a:t>15</a:t>
            </a:r>
            <a:r>
              <a:rPr lang="en-US" altLang="zh-TW" dirty="0"/>
              <a:t>.</a:t>
            </a:r>
            <a:endParaRPr lang="zh-TW" altLang="en-US" dirty="0"/>
          </a:p>
        </p:txBody>
      </p:sp>
    </p:spTree>
    <p:extLst>
      <p:ext uri="{BB962C8B-B14F-4D97-AF65-F5344CB8AC3E}">
        <p14:creationId xmlns:p14="http://schemas.microsoft.com/office/powerpoint/2010/main" val="3527339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1"/>
          </p:nvPr>
        </p:nvSpPr>
        <p:spPr>
          <a:xfrm>
            <a:off x="972000" y="549000"/>
            <a:ext cx="1980000" cy="5759724"/>
          </a:xfrm>
        </p:spPr>
        <p:txBody>
          <a:bodyPr/>
          <a:lstStyle/>
          <a:p>
            <a:r>
              <a:rPr lang="en-US" altLang="zh-TW" sz="2400" dirty="0">
                <a:solidFill>
                  <a:srgbClr val="FF0000"/>
                </a:solidFill>
              </a:rPr>
              <a:t>Sample Input</a:t>
            </a:r>
          </a:p>
          <a:p>
            <a:r>
              <a:rPr lang="en-US" altLang="zh-TW" dirty="0"/>
              <a:t>4 5</a:t>
            </a:r>
          </a:p>
          <a:p>
            <a:r>
              <a:rPr lang="en-US" altLang="zh-TW" dirty="0"/>
              <a:t>1 4 1</a:t>
            </a:r>
          </a:p>
          <a:p>
            <a:r>
              <a:rPr lang="en-US" altLang="zh-TW" dirty="0"/>
              <a:t>1 3 3</a:t>
            </a:r>
          </a:p>
          <a:p>
            <a:r>
              <a:rPr lang="en-US" altLang="zh-TW" dirty="0"/>
              <a:t>3 4 4</a:t>
            </a:r>
          </a:p>
          <a:p>
            <a:r>
              <a:rPr lang="en-US" altLang="zh-TW" dirty="0"/>
              <a:t>1 2 2</a:t>
            </a:r>
          </a:p>
          <a:p>
            <a:r>
              <a:rPr lang="en-US" altLang="zh-TW" dirty="0"/>
              <a:t>2 4 5</a:t>
            </a:r>
          </a:p>
          <a:p>
            <a:r>
              <a:rPr lang="en-US" altLang="zh-TW" dirty="0"/>
              <a:t>20 10</a:t>
            </a:r>
          </a:p>
          <a:p>
            <a:r>
              <a:rPr lang="en-US" altLang="zh-TW" dirty="0"/>
              <a:t>4 4</a:t>
            </a:r>
          </a:p>
          <a:p>
            <a:r>
              <a:rPr lang="en-US" altLang="zh-TW" dirty="0"/>
              <a:t>1 3 3</a:t>
            </a:r>
          </a:p>
          <a:p>
            <a:r>
              <a:rPr lang="en-US" altLang="zh-TW" dirty="0"/>
              <a:t>3 4 4</a:t>
            </a:r>
          </a:p>
          <a:p>
            <a:r>
              <a:rPr lang="en-US" altLang="zh-TW" dirty="0"/>
              <a:t>1 2 2</a:t>
            </a:r>
          </a:p>
          <a:p>
            <a:r>
              <a:rPr lang="en-US" altLang="zh-TW" dirty="0"/>
              <a:t>2 4 5</a:t>
            </a:r>
          </a:p>
          <a:p>
            <a:r>
              <a:rPr lang="en-US" altLang="zh-TW" dirty="0"/>
              <a:t>20 100</a:t>
            </a:r>
          </a:p>
        </p:txBody>
      </p:sp>
      <p:sp>
        <p:nvSpPr>
          <p:cNvPr id="3" name="內容版面配置區 2"/>
          <p:cNvSpPr>
            <a:spLocks noGrp="1"/>
          </p:cNvSpPr>
          <p:nvPr>
            <p:ph sz="half" idx="2"/>
          </p:nvPr>
        </p:nvSpPr>
        <p:spPr>
          <a:xfrm>
            <a:off x="3312000" y="549000"/>
            <a:ext cx="2160000" cy="5040000"/>
          </a:xfrm>
        </p:spPr>
        <p:txBody>
          <a:bodyPr/>
          <a:lstStyle/>
          <a:p>
            <a:pPr lvl="0">
              <a:buClr>
                <a:srgbClr val="3333CC"/>
              </a:buClr>
            </a:pPr>
            <a:r>
              <a:rPr lang="en-US" altLang="zh-TW" sz="2400" dirty="0">
                <a:solidFill>
                  <a:schemeClr val="bg1"/>
                </a:solidFill>
              </a:rPr>
              <a:t>Sample Input</a:t>
            </a:r>
          </a:p>
          <a:p>
            <a:pPr lvl="0">
              <a:buClr>
                <a:srgbClr val="3333CC"/>
              </a:buClr>
            </a:pPr>
            <a:r>
              <a:rPr lang="en-US" altLang="zh-TW" dirty="0">
                <a:solidFill>
                  <a:srgbClr val="000000"/>
                </a:solidFill>
              </a:rPr>
              <a:t>4 4</a:t>
            </a:r>
          </a:p>
          <a:p>
            <a:pPr lvl="0">
              <a:buClr>
                <a:srgbClr val="3333CC"/>
              </a:buClr>
            </a:pPr>
            <a:r>
              <a:rPr lang="en-US" altLang="zh-TW" dirty="0">
                <a:solidFill>
                  <a:srgbClr val="000000"/>
                </a:solidFill>
              </a:rPr>
              <a:t>1 3 3</a:t>
            </a:r>
          </a:p>
          <a:p>
            <a:pPr lvl="0">
              <a:buClr>
                <a:srgbClr val="3333CC"/>
              </a:buClr>
            </a:pPr>
            <a:r>
              <a:rPr lang="en-US" altLang="zh-TW" dirty="0">
                <a:solidFill>
                  <a:srgbClr val="000000"/>
                </a:solidFill>
              </a:rPr>
              <a:t>3 4 4</a:t>
            </a:r>
          </a:p>
          <a:p>
            <a:pPr lvl="0">
              <a:buClr>
                <a:srgbClr val="3333CC"/>
              </a:buClr>
            </a:pPr>
            <a:r>
              <a:rPr lang="en-US" altLang="zh-TW" dirty="0">
                <a:solidFill>
                  <a:srgbClr val="000000"/>
                </a:solidFill>
              </a:rPr>
              <a:t>1 2 2</a:t>
            </a:r>
          </a:p>
          <a:p>
            <a:pPr lvl="0">
              <a:buClr>
                <a:srgbClr val="3333CC"/>
              </a:buClr>
            </a:pPr>
            <a:r>
              <a:rPr lang="en-US" altLang="zh-TW" dirty="0">
                <a:solidFill>
                  <a:srgbClr val="000000"/>
                </a:solidFill>
              </a:rPr>
              <a:t>2 4 5</a:t>
            </a:r>
          </a:p>
          <a:p>
            <a:pPr lvl="0">
              <a:buClr>
                <a:srgbClr val="3333CC"/>
              </a:buClr>
            </a:pPr>
            <a:r>
              <a:rPr lang="en-US" altLang="zh-TW" dirty="0">
                <a:solidFill>
                  <a:srgbClr val="000000"/>
                </a:solidFill>
              </a:rPr>
              <a:t>20 1</a:t>
            </a:r>
          </a:p>
          <a:p>
            <a:pPr lvl="0">
              <a:buClr>
                <a:srgbClr val="3333CC"/>
              </a:buClr>
            </a:pPr>
            <a:endParaRPr lang="en-US" altLang="zh-TW" dirty="0">
              <a:solidFill>
                <a:srgbClr val="000000"/>
              </a:solidFill>
            </a:endParaRPr>
          </a:p>
          <a:p>
            <a:pPr lvl="0">
              <a:buClr>
                <a:srgbClr val="3333CC"/>
              </a:buClr>
            </a:pPr>
            <a:r>
              <a:rPr lang="en-US" altLang="zh-TW" sz="2400" dirty="0">
                <a:solidFill>
                  <a:srgbClr val="FF0000"/>
                </a:solidFill>
              </a:rPr>
              <a:t>Sample Output</a:t>
            </a:r>
          </a:p>
          <a:p>
            <a:pPr lvl="0">
              <a:buClr>
                <a:srgbClr val="3333CC"/>
              </a:buClr>
            </a:pPr>
            <a:r>
              <a:rPr lang="en-US" altLang="zh-TW" dirty="0">
                <a:solidFill>
                  <a:srgbClr val="000000"/>
                </a:solidFill>
              </a:rPr>
              <a:t>80</a:t>
            </a:r>
          </a:p>
          <a:p>
            <a:pPr lvl="0">
              <a:buClr>
                <a:srgbClr val="3333CC"/>
              </a:buClr>
            </a:pPr>
            <a:r>
              <a:rPr lang="en-US" altLang="zh-TW" dirty="0">
                <a:solidFill>
                  <a:srgbClr val="000000"/>
                </a:solidFill>
              </a:rPr>
              <a:t>140</a:t>
            </a:r>
          </a:p>
          <a:p>
            <a:pPr lvl="0">
              <a:buClr>
                <a:srgbClr val="3333CC"/>
              </a:buClr>
            </a:pPr>
            <a:r>
              <a:rPr lang="en-US" altLang="zh-TW" dirty="0">
                <a:solidFill>
                  <a:srgbClr val="000000"/>
                </a:solidFill>
              </a:rPr>
              <a:t>Impossible.</a:t>
            </a:r>
            <a:endParaRPr lang="zh-TW" altLang="en-US" dirty="0">
              <a:solidFill>
                <a:srgbClr val="000000"/>
              </a:solidFill>
            </a:endParaRPr>
          </a:p>
        </p:txBody>
      </p:sp>
    </p:spTree>
    <p:extLst>
      <p:ext uri="{BB962C8B-B14F-4D97-AF65-F5344CB8AC3E}">
        <p14:creationId xmlns:p14="http://schemas.microsoft.com/office/powerpoint/2010/main" val="3510421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lvl="0">
              <a:buClr>
                <a:srgbClr val="3333CC"/>
              </a:buClr>
            </a:pPr>
            <a:r>
              <a:rPr lang="en-US" altLang="zh-TW" dirty="0">
                <a:solidFill>
                  <a:srgbClr val="FF0000"/>
                </a:solidFill>
              </a:rPr>
              <a:t>Sample Input</a:t>
            </a:r>
          </a:p>
          <a:p>
            <a:r>
              <a:rPr lang="en-US" altLang="zh-TW" dirty="0" smtClean="0"/>
              <a:t>4 </a:t>
            </a:r>
            <a:r>
              <a:rPr lang="en-US" altLang="zh-TW" dirty="0"/>
              <a:t>5</a:t>
            </a:r>
          </a:p>
          <a:p>
            <a:r>
              <a:rPr lang="en-US" altLang="zh-TW" dirty="0"/>
              <a:t>1 4 1</a:t>
            </a:r>
          </a:p>
          <a:p>
            <a:r>
              <a:rPr lang="en-US" altLang="zh-TW" dirty="0"/>
              <a:t>1 3 3</a:t>
            </a:r>
          </a:p>
          <a:p>
            <a:r>
              <a:rPr lang="en-US" altLang="zh-TW" dirty="0"/>
              <a:t>3 4 4</a:t>
            </a:r>
          </a:p>
          <a:p>
            <a:r>
              <a:rPr lang="en-US" altLang="zh-TW" dirty="0"/>
              <a:t>1 2 2</a:t>
            </a:r>
          </a:p>
          <a:p>
            <a:r>
              <a:rPr lang="en-US" altLang="zh-TW" dirty="0"/>
              <a:t>2 4 5</a:t>
            </a:r>
          </a:p>
          <a:p>
            <a:r>
              <a:rPr lang="en-US" altLang="zh-TW" dirty="0"/>
              <a:t>20 </a:t>
            </a:r>
            <a:r>
              <a:rPr lang="en-US" altLang="zh-TW" dirty="0" smtClean="0"/>
              <a:t>10</a:t>
            </a:r>
          </a:p>
          <a:p>
            <a:endParaRPr lang="en-US" altLang="zh-TW" dirty="0"/>
          </a:p>
          <a:p>
            <a:pPr lvl="0">
              <a:buClr>
                <a:srgbClr val="3333CC"/>
              </a:buClr>
            </a:pPr>
            <a:r>
              <a:rPr lang="en-US" altLang="zh-TW" dirty="0">
                <a:solidFill>
                  <a:srgbClr val="FF0000"/>
                </a:solidFill>
              </a:rPr>
              <a:t>Sample Output</a:t>
            </a:r>
          </a:p>
          <a:p>
            <a:pPr lvl="0">
              <a:buClr>
                <a:srgbClr val="3333CC"/>
              </a:buClr>
            </a:pPr>
            <a:r>
              <a:rPr lang="en-US" altLang="zh-TW" dirty="0" smtClean="0">
                <a:solidFill>
                  <a:srgbClr val="000000"/>
                </a:solidFill>
              </a:rPr>
              <a:t>80</a:t>
            </a:r>
            <a:endParaRPr lang="en-US" altLang="zh-TW" dirty="0">
              <a:solidFill>
                <a:srgbClr val="000000"/>
              </a:solidFill>
            </a:endParaRPr>
          </a:p>
        </p:txBody>
      </p:sp>
      <p:sp>
        <p:nvSpPr>
          <p:cNvPr id="18" name="橢圓 17"/>
          <p:cNvSpPr/>
          <p:nvPr/>
        </p:nvSpPr>
        <p:spPr>
          <a:xfrm>
            <a:off x="6192000" y="9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u="none" strike="noStrike" kern="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1</a:t>
            </a:r>
            <a:endParaRPr kumimoji="0" lang="zh-TW" altLang="en-US" sz="2000" b="0"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19" name="橢圓 18"/>
          <p:cNvSpPr/>
          <p:nvPr/>
        </p:nvSpPr>
        <p:spPr>
          <a:xfrm>
            <a:off x="7632000" y="9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3</a:t>
            </a:r>
            <a:endParaRPr kumimoji="0" lang="zh-TW" altLang="en-US"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20" name="橢圓 19"/>
          <p:cNvSpPr/>
          <p:nvPr/>
        </p:nvSpPr>
        <p:spPr>
          <a:xfrm>
            <a:off x="6192000" y="23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2</a:t>
            </a:r>
            <a:endParaRPr kumimoji="0" lang="zh-TW" altLang="en-US"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21" name="直線單箭頭接點 20"/>
          <p:cNvCxnSpPr>
            <a:stCxn id="18" idx="5"/>
            <a:endCxn id="24" idx="1"/>
          </p:cNvCxnSpPr>
          <p:nvPr/>
        </p:nvCxnSpPr>
        <p:spPr>
          <a:xfrm>
            <a:off x="6499279" y="1216279"/>
            <a:ext cx="1185442" cy="1185442"/>
          </a:xfrm>
          <a:prstGeom prst="straightConnector1">
            <a:avLst/>
          </a:prstGeom>
          <a:noFill/>
          <a:ln w="19050" cap="flat" cmpd="sng" algn="ctr">
            <a:solidFill>
              <a:schemeClr val="tx1"/>
            </a:solidFill>
            <a:prstDash val="solid"/>
            <a:miter lim="800000"/>
            <a:headEnd type="none" w="med" len="med"/>
            <a:tailEnd type="none" w="med" len="med"/>
          </a:ln>
          <a:effectLst/>
        </p:spPr>
      </p:cxnSp>
      <p:cxnSp>
        <p:nvCxnSpPr>
          <p:cNvPr id="22" name="直線單箭頭接點 21"/>
          <p:cNvCxnSpPr>
            <a:stCxn id="18" idx="6"/>
            <a:endCxn id="19" idx="2"/>
          </p:cNvCxnSpPr>
          <p:nvPr/>
        </p:nvCxnSpPr>
        <p:spPr>
          <a:xfrm>
            <a:off x="6552000" y="1089000"/>
            <a:ext cx="1080000" cy="0"/>
          </a:xfrm>
          <a:prstGeom prst="straightConnector1">
            <a:avLst/>
          </a:prstGeom>
          <a:noFill/>
          <a:ln w="19050" cap="flat" cmpd="sng" algn="ctr">
            <a:solidFill>
              <a:schemeClr val="tx1"/>
            </a:solidFill>
            <a:prstDash val="solid"/>
            <a:miter lim="800000"/>
            <a:headEnd type="none" w="med" len="med"/>
            <a:tailEnd type="none" w="med" len="med"/>
          </a:ln>
          <a:effectLst/>
        </p:spPr>
      </p:cxnSp>
      <p:cxnSp>
        <p:nvCxnSpPr>
          <p:cNvPr id="23" name="直線單箭頭接點 22"/>
          <p:cNvCxnSpPr>
            <a:stCxn id="18" idx="4"/>
            <a:endCxn id="20" idx="0"/>
          </p:cNvCxnSpPr>
          <p:nvPr/>
        </p:nvCxnSpPr>
        <p:spPr>
          <a:xfrm>
            <a:off x="6372000" y="1269000"/>
            <a:ext cx="0" cy="1080000"/>
          </a:xfrm>
          <a:prstGeom prst="straightConnector1">
            <a:avLst/>
          </a:prstGeom>
          <a:noFill/>
          <a:ln w="19050" cap="flat" cmpd="sng" algn="ctr">
            <a:solidFill>
              <a:schemeClr val="tx1"/>
            </a:solidFill>
            <a:prstDash val="solid"/>
            <a:miter lim="800000"/>
            <a:headEnd type="none" w="med" len="med"/>
            <a:tailEnd type="none" w="med" len="med"/>
          </a:ln>
          <a:effectLst/>
        </p:spPr>
      </p:cxnSp>
      <p:sp>
        <p:nvSpPr>
          <p:cNvPr id="24" name="橢圓 23"/>
          <p:cNvSpPr/>
          <p:nvPr/>
        </p:nvSpPr>
        <p:spPr>
          <a:xfrm>
            <a:off x="7632000" y="23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4</a:t>
            </a:r>
            <a:endParaRPr kumimoji="0" lang="zh-TW" altLang="en-US"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25" name="直線單箭頭接點 24"/>
          <p:cNvCxnSpPr>
            <a:stCxn id="19" idx="4"/>
            <a:endCxn id="24" idx="0"/>
          </p:cNvCxnSpPr>
          <p:nvPr/>
        </p:nvCxnSpPr>
        <p:spPr>
          <a:xfrm>
            <a:off x="7812000" y="1269000"/>
            <a:ext cx="0" cy="1080000"/>
          </a:xfrm>
          <a:prstGeom prst="straightConnector1">
            <a:avLst/>
          </a:prstGeom>
          <a:noFill/>
          <a:ln w="19050" cap="flat" cmpd="sng" algn="ctr">
            <a:solidFill>
              <a:schemeClr val="tx1"/>
            </a:solidFill>
            <a:prstDash val="solid"/>
            <a:miter lim="800000"/>
            <a:headEnd type="none" w="med" len="med"/>
            <a:tailEnd type="none" w="med" len="med"/>
          </a:ln>
          <a:effectLst/>
        </p:spPr>
      </p:cxnSp>
      <p:cxnSp>
        <p:nvCxnSpPr>
          <p:cNvPr id="26" name="直線單箭頭接點 25"/>
          <p:cNvCxnSpPr>
            <a:stCxn id="20" idx="6"/>
            <a:endCxn id="24" idx="2"/>
          </p:cNvCxnSpPr>
          <p:nvPr/>
        </p:nvCxnSpPr>
        <p:spPr>
          <a:xfrm>
            <a:off x="6552000" y="2529000"/>
            <a:ext cx="1080000" cy="0"/>
          </a:xfrm>
          <a:prstGeom prst="straightConnector1">
            <a:avLst/>
          </a:prstGeom>
          <a:noFill/>
          <a:ln w="19050" cap="flat" cmpd="sng" algn="ctr">
            <a:solidFill>
              <a:schemeClr val="tx1"/>
            </a:solidFill>
            <a:prstDash val="solid"/>
            <a:miter lim="800000"/>
            <a:headEnd type="none" w="med" len="med"/>
            <a:tailEnd type="none" w="med" len="med"/>
          </a:ln>
          <a:effectLst/>
        </p:spPr>
      </p:cxnSp>
      <p:sp>
        <p:nvSpPr>
          <p:cNvPr id="29" name="Text Box 6"/>
          <p:cNvSpPr txBox="1">
            <a:spLocks noChangeArrowheads="1"/>
          </p:cNvSpPr>
          <p:nvPr/>
        </p:nvSpPr>
        <p:spPr bwMode="auto">
          <a:xfrm>
            <a:off x="6912000" y="1449000"/>
            <a:ext cx="540000" cy="540000"/>
          </a:xfrm>
          <a:prstGeom prst="rect">
            <a:avLst/>
          </a:prstGeom>
          <a:noFill/>
          <a:ln w="9525">
            <a:noFill/>
            <a:miter lim="800000"/>
            <a:headEnd/>
            <a:tailEnd/>
          </a:ln>
        </p:spPr>
        <p:txBody>
          <a:bodyPr wrap="none" lIns="3600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1</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31" name="Text Box 6"/>
          <p:cNvSpPr txBox="1">
            <a:spLocks noChangeArrowheads="1"/>
          </p:cNvSpPr>
          <p:nvPr/>
        </p:nvSpPr>
        <p:spPr bwMode="auto">
          <a:xfrm>
            <a:off x="6912000" y="72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3</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41" name="Text Box 6"/>
          <p:cNvSpPr txBox="1">
            <a:spLocks noChangeArrowheads="1"/>
          </p:cNvSpPr>
          <p:nvPr/>
        </p:nvSpPr>
        <p:spPr bwMode="auto">
          <a:xfrm rot="5400000">
            <a:off x="5832000" y="5049000"/>
            <a:ext cx="720000" cy="360000"/>
          </a:xfrm>
          <a:prstGeom prst="rect">
            <a:avLst/>
          </a:prstGeom>
          <a:noFill/>
          <a:ln w="9525">
            <a:noFill/>
            <a:miter lim="800000"/>
            <a:headEnd/>
            <a:tailEnd/>
          </a:ln>
        </p:spPr>
        <p:txBody>
          <a:bodyPr wrap="none" lIns="72000" tIns="0" rIns="72000" bIns="0" anchor="ctr" anchorCtr="0">
            <a:noAutofit/>
          </a:bodyPr>
          <a:lstStyle/>
          <a:p>
            <a:pPr lvl="0" algn="ctr">
              <a:defRPr/>
            </a:pPr>
            <a:r>
              <a:rPr lang="en-US" altLang="zh-TW" sz="2000" dirty="0">
                <a:solidFill>
                  <a:srgbClr val="000000"/>
                </a:solidFill>
              </a:rPr>
              <a:t>1</a:t>
            </a:r>
            <a:r>
              <a:rPr lang="en-US" altLang="zh-TW" sz="2000" spc="300" dirty="0">
                <a:solidFill>
                  <a:srgbClr val="000000"/>
                </a:solidFill>
              </a:rPr>
              <a:t>0</a:t>
            </a:r>
            <a:r>
              <a:rPr lang="en-US" altLang="zh-TW" sz="2000" b="1" spc="300" dirty="0">
                <a:solidFill>
                  <a:srgbClr val="000000"/>
                </a:solidFill>
              </a:rPr>
              <a:t>/</a:t>
            </a: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2</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42" name="Text Box 6"/>
          <p:cNvSpPr txBox="1">
            <a:spLocks noChangeArrowheads="1"/>
          </p:cNvSpPr>
          <p:nvPr/>
        </p:nvSpPr>
        <p:spPr bwMode="auto">
          <a:xfrm rot="5400000">
            <a:off x="7632000" y="5049000"/>
            <a:ext cx="720000" cy="360000"/>
          </a:xfrm>
          <a:prstGeom prst="rect">
            <a:avLst/>
          </a:prstGeom>
          <a:noFill/>
          <a:ln w="9525">
            <a:noFill/>
            <a:miter lim="800000"/>
            <a:headEnd/>
            <a:tailEnd/>
          </a:ln>
        </p:spPr>
        <p:txBody>
          <a:bodyPr wrap="none" lIns="72000" tIns="0" rIns="72000" bIns="0" anchor="ctr" anchorCtr="0">
            <a:noAutofit/>
          </a:bodyPr>
          <a:lstStyle/>
          <a:p>
            <a:pPr lvl="0" algn="ctr">
              <a:defRPr/>
            </a:pPr>
            <a:r>
              <a:rPr lang="en-US" altLang="zh-TW" sz="2000" dirty="0">
                <a:solidFill>
                  <a:srgbClr val="000000"/>
                </a:solidFill>
              </a:rPr>
              <a:t>1</a:t>
            </a:r>
            <a:r>
              <a:rPr lang="en-US" altLang="zh-TW" sz="2000" spc="300" dirty="0">
                <a:solidFill>
                  <a:srgbClr val="000000"/>
                </a:solidFill>
              </a:rPr>
              <a:t>0</a:t>
            </a:r>
            <a:r>
              <a:rPr lang="en-US" altLang="zh-TW" sz="2000" b="1" spc="300" dirty="0">
                <a:solidFill>
                  <a:srgbClr val="000000"/>
                </a:solidFill>
              </a:rPr>
              <a:t>/</a:t>
            </a: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4</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43" name="Text Box 6"/>
          <p:cNvSpPr txBox="1">
            <a:spLocks noChangeArrowheads="1"/>
          </p:cNvSpPr>
          <p:nvPr/>
        </p:nvSpPr>
        <p:spPr bwMode="auto">
          <a:xfrm>
            <a:off x="6732000" y="5949000"/>
            <a:ext cx="720000" cy="360000"/>
          </a:xfrm>
          <a:prstGeom prst="rect">
            <a:avLst/>
          </a:prstGeom>
          <a:noFill/>
          <a:ln w="9525">
            <a:noFill/>
            <a:miter lim="800000"/>
            <a:headEnd/>
            <a:tailEnd/>
          </a:ln>
        </p:spPr>
        <p:txBody>
          <a:bodyPr wrap="none" lIns="0" tIns="0" rIns="0" bIns="0" anchor="ctr" anchorCtr="1">
            <a:noAutofit/>
          </a:bodyPr>
          <a:lstStyle/>
          <a:p>
            <a:pPr lvl="0" algn="ctr">
              <a:defRPr/>
            </a:pPr>
            <a:r>
              <a:rPr lang="en-US" altLang="zh-TW" sz="2000" dirty="0">
                <a:solidFill>
                  <a:srgbClr val="000000"/>
                </a:solidFill>
              </a:rPr>
              <a:t>1</a:t>
            </a:r>
            <a:r>
              <a:rPr lang="en-US" altLang="zh-TW" sz="2000" spc="300" dirty="0">
                <a:solidFill>
                  <a:srgbClr val="000000"/>
                </a:solidFill>
              </a:rPr>
              <a:t>0</a:t>
            </a:r>
            <a:r>
              <a:rPr lang="en-US" altLang="zh-TW" sz="2000" b="1" spc="300" dirty="0">
                <a:solidFill>
                  <a:srgbClr val="000000"/>
                </a:solidFill>
              </a:rPr>
              <a:t>/</a:t>
            </a: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5</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45" name="Text Box 6"/>
          <p:cNvSpPr txBox="1">
            <a:spLocks noChangeArrowheads="1"/>
          </p:cNvSpPr>
          <p:nvPr/>
        </p:nvSpPr>
        <p:spPr bwMode="auto">
          <a:xfrm rot="2700000">
            <a:off x="6727478" y="4954478"/>
            <a:ext cx="900000" cy="360000"/>
          </a:xfrm>
          <a:prstGeom prst="rect">
            <a:avLst/>
          </a:prstGeom>
          <a:noFill/>
          <a:ln w="9525">
            <a:noFill/>
            <a:miter lim="800000"/>
            <a:headEnd/>
            <a:tailEnd/>
          </a:ln>
        </p:spPr>
        <p:txBody>
          <a:bodyPr wrap="none" lIns="0" tIns="0" rIns="0" bIns="7200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1</a:t>
            </a:r>
            <a:r>
              <a:rPr kumimoji="1" lang="en-US" altLang="zh-TW" sz="20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0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1</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49" name="Text Box 6"/>
          <p:cNvSpPr txBox="1">
            <a:spLocks noChangeArrowheads="1"/>
          </p:cNvSpPr>
          <p:nvPr/>
        </p:nvSpPr>
        <p:spPr bwMode="auto">
          <a:xfrm>
            <a:off x="6192000" y="3609000"/>
            <a:ext cx="180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capacit</a:t>
            </a:r>
            <a:r>
              <a:rPr kumimoji="1" lang="en-US" altLang="zh-TW" sz="22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y</a:t>
            </a:r>
            <a:r>
              <a:rPr kumimoji="1" lang="en-US" altLang="zh-TW" sz="22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2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time</a:t>
            </a:r>
            <a:endPar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50" name="Text Box 6"/>
          <p:cNvSpPr txBox="1">
            <a:spLocks noChangeArrowheads="1"/>
          </p:cNvSpPr>
          <p:nvPr/>
        </p:nvSpPr>
        <p:spPr bwMode="auto">
          <a:xfrm>
            <a:off x="972000" y="5949000"/>
            <a:ext cx="3420000" cy="360000"/>
          </a:xfrm>
          <a:prstGeom prst="rect">
            <a:avLst/>
          </a:prstGeom>
          <a:noFill/>
          <a:ln w="9525">
            <a:noFill/>
            <a:miter lim="800000"/>
            <a:headEnd/>
            <a:tailEnd/>
          </a:ln>
        </p:spPr>
        <p:txBody>
          <a:bodyPr wrap="none" lIns="90000" tIns="0" rIns="90000" bIns="0" anchor="ctr" anchorCtr="0">
            <a:noAutofit/>
          </a:bodyPr>
          <a:lstStyle/>
          <a:p>
            <a:pPr lvl="0">
              <a:defRPr/>
            </a:pPr>
            <a:r>
              <a:rPr kumimoji="1" lang="en-US" altLang="zh-TW" sz="2200" b="0" i="0" u="none" strike="noStrike" kern="1200" cap="none" spc="0" normalizeH="0" baseline="0" noProof="0" dirty="0" smtClean="0">
                <a:ln>
                  <a:noFill/>
                </a:ln>
                <a:solidFill>
                  <a:srgbClr val="000000"/>
                </a:solidFill>
                <a:effectLst/>
                <a:uLnTx/>
                <a:uFillTx/>
              </a:rPr>
              <a:t>10 </a:t>
            </a:r>
            <a:r>
              <a:rPr kumimoji="1" lang="en-US" altLang="zh-TW" sz="2200" b="0" i="0" u="none" strike="noStrike" kern="1200" cap="none" spc="0" normalizeH="0" baseline="0" noProof="0" dirty="0" smtClean="0">
                <a:ln>
                  <a:noFill/>
                </a:ln>
                <a:solidFill>
                  <a:srgbClr val="000000"/>
                </a:solidFill>
                <a:effectLst/>
                <a:uLnTx/>
                <a:uFillTx/>
                <a:cs typeface="Times New Roman" panose="02020603050405020304" pitchFamily="18" charset="0"/>
              </a:rPr>
              <a:t>∙ </a:t>
            </a:r>
            <a:r>
              <a:rPr kumimoji="1" lang="en-US" altLang="zh-TW" sz="2200" b="0" i="0" u="none" strike="noStrike" kern="1200" cap="none" spc="0" normalizeH="0" baseline="0" noProof="0" dirty="0" smtClean="0">
                <a:ln>
                  <a:noFill/>
                </a:ln>
                <a:solidFill>
                  <a:srgbClr val="000000"/>
                </a:solidFill>
                <a:effectLst/>
                <a:uLnTx/>
                <a:uFillTx/>
              </a:rPr>
              <a:t>1 </a:t>
            </a:r>
            <a:r>
              <a:rPr lang="en-US" altLang="zh-TW" sz="2000" dirty="0">
                <a:solidFill>
                  <a:srgbClr val="000000"/>
                </a:solidFill>
                <a:latin typeface="Cambria Math" panose="02040503050406030204" pitchFamily="18" charset="0"/>
                <a:ea typeface="Cambria Math" panose="02040503050406030204" pitchFamily="18" charset="0"/>
              </a:rPr>
              <a:t>+</a:t>
            </a:r>
            <a:r>
              <a:rPr lang="en-US" altLang="zh-TW" sz="2200" dirty="0">
                <a:solidFill>
                  <a:srgbClr val="000000"/>
                </a:solidFill>
              </a:rPr>
              <a:t> 10 </a:t>
            </a:r>
            <a:r>
              <a:rPr lang="en-US" altLang="zh-TW" sz="2200" dirty="0">
                <a:solidFill>
                  <a:srgbClr val="000000"/>
                </a:solidFill>
                <a:cs typeface="Times New Roman" panose="02020603050405020304" pitchFamily="18" charset="0"/>
              </a:rPr>
              <a:t>∙ </a:t>
            </a:r>
            <a:r>
              <a:rPr lang="en-US" altLang="zh-TW" sz="2200" dirty="0" smtClean="0">
                <a:solidFill>
                  <a:srgbClr val="000000"/>
                </a:solidFill>
              </a:rPr>
              <a:t>3 </a:t>
            </a:r>
            <a:r>
              <a:rPr lang="en-US" altLang="zh-TW" sz="2000" dirty="0" smtClean="0">
                <a:solidFill>
                  <a:srgbClr val="000000"/>
                </a:solidFill>
                <a:latin typeface="Cambria Math" panose="02040503050406030204" pitchFamily="18" charset="0"/>
                <a:ea typeface="Cambria Math" panose="02040503050406030204" pitchFamily="18" charset="0"/>
              </a:rPr>
              <a:t>+</a:t>
            </a:r>
            <a:r>
              <a:rPr lang="en-US" altLang="zh-TW" sz="2200" dirty="0" smtClean="0">
                <a:solidFill>
                  <a:srgbClr val="000000"/>
                </a:solidFill>
              </a:rPr>
              <a:t> </a:t>
            </a:r>
            <a:r>
              <a:rPr lang="en-US" altLang="zh-TW" sz="2200" dirty="0">
                <a:solidFill>
                  <a:srgbClr val="000000"/>
                </a:solidFill>
              </a:rPr>
              <a:t>10 </a:t>
            </a:r>
            <a:r>
              <a:rPr lang="en-US" altLang="zh-TW" sz="2200" dirty="0">
                <a:solidFill>
                  <a:srgbClr val="000000"/>
                </a:solidFill>
                <a:cs typeface="Times New Roman" panose="02020603050405020304" pitchFamily="18" charset="0"/>
              </a:rPr>
              <a:t>∙ </a:t>
            </a:r>
            <a:r>
              <a:rPr lang="en-US" altLang="zh-TW" sz="2200" dirty="0" smtClean="0">
                <a:solidFill>
                  <a:srgbClr val="000000"/>
                </a:solidFill>
              </a:rPr>
              <a:t>4 </a:t>
            </a:r>
            <a:r>
              <a:rPr lang="en-US" altLang="zh-TW" sz="2200" dirty="0" smtClean="0">
                <a:solidFill>
                  <a:srgbClr val="000000"/>
                </a:solidFill>
                <a:latin typeface="Cambria Math" panose="02040503050406030204" pitchFamily="18" charset="0"/>
                <a:ea typeface="Cambria Math" panose="02040503050406030204" pitchFamily="18" charset="0"/>
              </a:rPr>
              <a:t>=</a:t>
            </a:r>
            <a:r>
              <a:rPr lang="en-US" altLang="zh-TW" sz="2200" dirty="0" smtClean="0">
                <a:solidFill>
                  <a:srgbClr val="000000"/>
                </a:solidFill>
              </a:rPr>
              <a:t> 80</a:t>
            </a:r>
            <a:endParaRPr kumimoji="1" lang="en-US" altLang="zh-TW" sz="2200" b="0" i="0" u="none" strike="noStrike" kern="1200" cap="none" spc="0" normalizeH="0" baseline="0" noProof="0" dirty="0">
              <a:ln>
                <a:noFill/>
              </a:ln>
              <a:solidFill>
                <a:srgbClr val="000000"/>
              </a:solidFill>
              <a:effectLst/>
              <a:uLnTx/>
              <a:uFillTx/>
            </a:endParaRPr>
          </a:p>
        </p:txBody>
      </p:sp>
      <p:sp>
        <p:nvSpPr>
          <p:cNvPr id="53" name="Text Box 6"/>
          <p:cNvSpPr txBox="1">
            <a:spLocks noChangeArrowheads="1"/>
          </p:cNvSpPr>
          <p:nvPr/>
        </p:nvSpPr>
        <p:spPr bwMode="auto">
          <a:xfrm>
            <a:off x="6012000" y="1629000"/>
            <a:ext cx="360000" cy="360000"/>
          </a:xfrm>
          <a:prstGeom prst="rect">
            <a:avLst/>
          </a:prstGeom>
          <a:noFill/>
          <a:ln w="9525">
            <a:noFill/>
            <a:miter lim="800000"/>
            <a:headEnd/>
            <a:tailEnd/>
          </a:ln>
        </p:spPr>
        <p:txBody>
          <a:bodyPr wrap="none" lIns="90000" tIns="0" rIns="72000" bIns="0" anchor="ctr" anchorCtr="0">
            <a:no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2</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54" name="Text Box 6"/>
          <p:cNvSpPr txBox="1">
            <a:spLocks noChangeArrowheads="1"/>
          </p:cNvSpPr>
          <p:nvPr/>
        </p:nvSpPr>
        <p:spPr bwMode="auto">
          <a:xfrm>
            <a:off x="6912000" y="252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5</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55" name="Text Box 6"/>
          <p:cNvSpPr txBox="1">
            <a:spLocks noChangeArrowheads="1"/>
          </p:cNvSpPr>
          <p:nvPr/>
        </p:nvSpPr>
        <p:spPr bwMode="auto">
          <a:xfrm>
            <a:off x="7812000" y="1629000"/>
            <a:ext cx="360000" cy="360000"/>
          </a:xfrm>
          <a:prstGeom prst="rect">
            <a:avLst/>
          </a:prstGeom>
          <a:noFill/>
          <a:ln w="9525">
            <a:noFill/>
            <a:miter lim="800000"/>
            <a:headEnd/>
            <a:tailEnd/>
          </a:ln>
        </p:spPr>
        <p:txBody>
          <a:bodyPr wrap="none" lIns="72000" tIns="0" rIns="9000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4</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56" name="橢圓 55"/>
          <p:cNvSpPr/>
          <p:nvPr/>
        </p:nvSpPr>
        <p:spPr>
          <a:xfrm>
            <a:off x="6192000" y="432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u="none" strike="noStrike" kern="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1</a:t>
            </a:r>
            <a:endParaRPr kumimoji="0" lang="zh-TW" altLang="en-US" sz="2000" b="0"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57" name="橢圓 56"/>
          <p:cNvSpPr/>
          <p:nvPr/>
        </p:nvSpPr>
        <p:spPr>
          <a:xfrm>
            <a:off x="7632000" y="432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3</a:t>
            </a:r>
            <a:endParaRPr kumimoji="0" lang="zh-TW" altLang="en-US"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58" name="橢圓 57"/>
          <p:cNvSpPr/>
          <p:nvPr/>
        </p:nvSpPr>
        <p:spPr>
          <a:xfrm>
            <a:off x="6192000" y="57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2</a:t>
            </a:r>
            <a:endParaRPr kumimoji="0" lang="zh-TW" altLang="en-US"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59" name="直線單箭頭接點 58"/>
          <p:cNvCxnSpPr>
            <a:stCxn id="56" idx="5"/>
            <a:endCxn id="62" idx="1"/>
          </p:cNvCxnSpPr>
          <p:nvPr/>
        </p:nvCxnSpPr>
        <p:spPr>
          <a:xfrm>
            <a:off x="6499279" y="4636279"/>
            <a:ext cx="1185442" cy="1185442"/>
          </a:xfrm>
          <a:prstGeom prst="straightConnector1">
            <a:avLst/>
          </a:prstGeom>
          <a:noFill/>
          <a:ln w="19050" cap="flat" cmpd="sng" algn="ctr">
            <a:solidFill>
              <a:schemeClr val="tx1"/>
            </a:solidFill>
            <a:prstDash val="solid"/>
            <a:miter lim="800000"/>
            <a:headEnd type="none" w="med" len="med"/>
            <a:tailEnd type="none" w="med" len="med"/>
          </a:ln>
          <a:effectLst/>
        </p:spPr>
      </p:cxnSp>
      <p:cxnSp>
        <p:nvCxnSpPr>
          <p:cNvPr id="60" name="直線單箭頭接點 59"/>
          <p:cNvCxnSpPr>
            <a:stCxn id="56" idx="6"/>
            <a:endCxn id="57" idx="2"/>
          </p:cNvCxnSpPr>
          <p:nvPr/>
        </p:nvCxnSpPr>
        <p:spPr>
          <a:xfrm>
            <a:off x="6552000" y="4509000"/>
            <a:ext cx="1080000" cy="0"/>
          </a:xfrm>
          <a:prstGeom prst="straightConnector1">
            <a:avLst/>
          </a:prstGeom>
          <a:noFill/>
          <a:ln w="19050" cap="flat" cmpd="sng" algn="ctr">
            <a:solidFill>
              <a:schemeClr val="tx1"/>
            </a:solidFill>
            <a:prstDash val="solid"/>
            <a:miter lim="800000"/>
            <a:headEnd type="none" w="med" len="med"/>
            <a:tailEnd type="none" w="med" len="med"/>
          </a:ln>
          <a:effectLst/>
        </p:spPr>
      </p:cxnSp>
      <p:cxnSp>
        <p:nvCxnSpPr>
          <p:cNvPr id="61" name="直線單箭頭接點 60"/>
          <p:cNvCxnSpPr>
            <a:stCxn id="56" idx="4"/>
            <a:endCxn id="58" idx="0"/>
          </p:cNvCxnSpPr>
          <p:nvPr/>
        </p:nvCxnSpPr>
        <p:spPr>
          <a:xfrm>
            <a:off x="6372000" y="4689000"/>
            <a:ext cx="0" cy="1080000"/>
          </a:xfrm>
          <a:prstGeom prst="straightConnector1">
            <a:avLst/>
          </a:prstGeom>
          <a:noFill/>
          <a:ln w="19050" cap="flat" cmpd="sng" algn="ctr">
            <a:solidFill>
              <a:schemeClr val="tx1"/>
            </a:solidFill>
            <a:prstDash val="solid"/>
            <a:miter lim="800000"/>
            <a:headEnd type="none" w="med" len="med"/>
            <a:tailEnd type="none" w="med" len="med"/>
          </a:ln>
          <a:effectLst/>
        </p:spPr>
      </p:cxnSp>
      <p:sp>
        <p:nvSpPr>
          <p:cNvPr id="62" name="橢圓 61"/>
          <p:cNvSpPr/>
          <p:nvPr/>
        </p:nvSpPr>
        <p:spPr>
          <a:xfrm>
            <a:off x="7632000" y="57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4</a:t>
            </a:r>
            <a:endParaRPr kumimoji="0" lang="zh-TW" altLang="en-US"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63" name="直線單箭頭接點 62"/>
          <p:cNvCxnSpPr>
            <a:stCxn id="57" idx="4"/>
            <a:endCxn id="62" idx="0"/>
          </p:cNvCxnSpPr>
          <p:nvPr/>
        </p:nvCxnSpPr>
        <p:spPr>
          <a:xfrm>
            <a:off x="7812000" y="4689000"/>
            <a:ext cx="0" cy="1080000"/>
          </a:xfrm>
          <a:prstGeom prst="straightConnector1">
            <a:avLst/>
          </a:prstGeom>
          <a:noFill/>
          <a:ln w="19050" cap="flat" cmpd="sng" algn="ctr">
            <a:solidFill>
              <a:schemeClr val="tx1"/>
            </a:solidFill>
            <a:prstDash val="solid"/>
            <a:miter lim="800000"/>
            <a:headEnd type="none" w="med" len="med"/>
            <a:tailEnd type="none" w="med" len="med"/>
          </a:ln>
          <a:effectLst/>
        </p:spPr>
      </p:cxnSp>
      <p:cxnSp>
        <p:nvCxnSpPr>
          <p:cNvPr id="64" name="直線單箭頭接點 63"/>
          <p:cNvCxnSpPr>
            <a:stCxn id="58" idx="6"/>
            <a:endCxn id="62" idx="2"/>
          </p:cNvCxnSpPr>
          <p:nvPr/>
        </p:nvCxnSpPr>
        <p:spPr>
          <a:xfrm>
            <a:off x="6552000" y="5949000"/>
            <a:ext cx="1080000" cy="0"/>
          </a:xfrm>
          <a:prstGeom prst="straightConnector1">
            <a:avLst/>
          </a:prstGeom>
          <a:noFill/>
          <a:ln w="19050" cap="flat" cmpd="sng" algn="ctr">
            <a:solidFill>
              <a:schemeClr val="tx1"/>
            </a:solidFill>
            <a:prstDash val="solid"/>
            <a:miter lim="800000"/>
            <a:headEnd type="none" w="med" len="med"/>
            <a:tailEnd type="none" w="med" len="med"/>
          </a:ln>
          <a:effectLst/>
        </p:spPr>
      </p:cxnSp>
      <p:sp>
        <p:nvSpPr>
          <p:cNvPr id="65" name="Text Box 6"/>
          <p:cNvSpPr txBox="1">
            <a:spLocks noChangeArrowheads="1"/>
          </p:cNvSpPr>
          <p:nvPr/>
        </p:nvSpPr>
        <p:spPr bwMode="auto">
          <a:xfrm>
            <a:off x="6732000" y="4149000"/>
            <a:ext cx="720000" cy="360000"/>
          </a:xfrm>
          <a:prstGeom prst="rect">
            <a:avLst/>
          </a:prstGeom>
          <a:noFill/>
          <a:ln w="9525">
            <a:noFill/>
            <a:miter lim="800000"/>
            <a:headEnd/>
            <a:tailEnd/>
          </a:ln>
        </p:spPr>
        <p:txBody>
          <a:bodyPr wrap="none" lIns="0" tIns="0" rIns="0" bIns="0" anchor="ctr" anchorCtr="1">
            <a:noAutofit/>
          </a:bodyPr>
          <a:lstStyle/>
          <a:p>
            <a:pPr lvl="0" algn="ctr">
              <a:defRPr/>
            </a:pPr>
            <a:r>
              <a:rPr lang="en-US" altLang="zh-TW" sz="2000" dirty="0">
                <a:solidFill>
                  <a:srgbClr val="000000"/>
                </a:solidFill>
              </a:rPr>
              <a:t>1</a:t>
            </a:r>
            <a:r>
              <a:rPr lang="en-US" altLang="zh-TW" sz="2000" spc="300" dirty="0">
                <a:solidFill>
                  <a:srgbClr val="000000"/>
                </a:solidFill>
              </a:rPr>
              <a:t>0</a:t>
            </a:r>
            <a:r>
              <a:rPr lang="en-US" altLang="zh-TW" sz="2000" b="1" spc="300" dirty="0">
                <a:solidFill>
                  <a:srgbClr val="000000"/>
                </a:solidFill>
              </a:rPr>
              <a:t>/</a:t>
            </a: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3</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Tree>
    <p:extLst>
      <p:ext uri="{BB962C8B-B14F-4D97-AF65-F5344CB8AC3E}">
        <p14:creationId xmlns:p14="http://schemas.microsoft.com/office/powerpoint/2010/main" val="2036677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a:t>Flow </a:t>
            </a:r>
            <a:r>
              <a:rPr lang="en-US" altLang="zh-TW" dirty="0" smtClean="0"/>
              <a:t>Network</a:t>
            </a:r>
            <a:endParaRPr lang="zh-TW" altLang="en-US" dirty="0"/>
          </a:p>
        </p:txBody>
      </p:sp>
      <p:sp>
        <p:nvSpPr>
          <p:cNvPr id="2" name="內容版面配置區 1"/>
          <p:cNvSpPr>
            <a:spLocks noGrp="1"/>
          </p:cNvSpPr>
          <p:nvPr>
            <p:ph idx="1"/>
          </p:nvPr>
        </p:nvSpPr>
        <p:spPr/>
        <p:txBody>
          <a:bodyPr/>
          <a:lstStyle/>
          <a:p>
            <a:pPr lvl="0">
              <a:buClr>
                <a:srgbClr val="3333CC"/>
              </a:buClr>
            </a:pPr>
            <a:r>
              <a:rPr lang="en-US" altLang="zh-TW" dirty="0">
                <a:solidFill>
                  <a:srgbClr val="FF0000"/>
                </a:solidFill>
              </a:rPr>
              <a:t>Sample Input</a:t>
            </a:r>
          </a:p>
          <a:p>
            <a:pPr lvl="0">
              <a:buClr>
                <a:srgbClr val="3333CC"/>
              </a:buClr>
            </a:pPr>
            <a:r>
              <a:rPr lang="en-US" altLang="zh-TW" dirty="0">
                <a:solidFill>
                  <a:srgbClr val="000000"/>
                </a:solidFill>
              </a:rPr>
              <a:t>4 5</a:t>
            </a:r>
          </a:p>
          <a:p>
            <a:pPr lvl="0">
              <a:buClr>
                <a:srgbClr val="3333CC"/>
              </a:buClr>
            </a:pPr>
            <a:r>
              <a:rPr lang="en-US" altLang="zh-TW" dirty="0">
                <a:solidFill>
                  <a:srgbClr val="000000"/>
                </a:solidFill>
              </a:rPr>
              <a:t>1 4 1</a:t>
            </a:r>
          </a:p>
          <a:p>
            <a:pPr lvl="0">
              <a:buClr>
                <a:srgbClr val="3333CC"/>
              </a:buClr>
            </a:pPr>
            <a:r>
              <a:rPr lang="en-US" altLang="zh-TW" dirty="0">
                <a:solidFill>
                  <a:srgbClr val="000000"/>
                </a:solidFill>
              </a:rPr>
              <a:t>1 3 3</a:t>
            </a:r>
          </a:p>
          <a:p>
            <a:pPr lvl="0">
              <a:buClr>
                <a:srgbClr val="3333CC"/>
              </a:buClr>
            </a:pPr>
            <a:r>
              <a:rPr lang="en-US" altLang="zh-TW" dirty="0">
                <a:solidFill>
                  <a:srgbClr val="000000"/>
                </a:solidFill>
              </a:rPr>
              <a:t>3 4 4</a:t>
            </a:r>
          </a:p>
          <a:p>
            <a:pPr lvl="0">
              <a:buClr>
                <a:srgbClr val="3333CC"/>
              </a:buClr>
            </a:pPr>
            <a:r>
              <a:rPr lang="en-US" altLang="zh-TW" dirty="0">
                <a:solidFill>
                  <a:srgbClr val="000000"/>
                </a:solidFill>
              </a:rPr>
              <a:t>1 2 2</a:t>
            </a:r>
          </a:p>
          <a:p>
            <a:pPr lvl="0">
              <a:buClr>
                <a:srgbClr val="3333CC"/>
              </a:buClr>
            </a:pPr>
            <a:r>
              <a:rPr lang="en-US" altLang="zh-TW" dirty="0">
                <a:solidFill>
                  <a:srgbClr val="000000"/>
                </a:solidFill>
              </a:rPr>
              <a:t>2 4 5</a:t>
            </a:r>
          </a:p>
          <a:p>
            <a:pPr lvl="0">
              <a:buClr>
                <a:srgbClr val="3333CC"/>
              </a:buClr>
            </a:pPr>
            <a:r>
              <a:rPr lang="en-US" altLang="zh-TW" dirty="0">
                <a:solidFill>
                  <a:srgbClr val="000000"/>
                </a:solidFill>
              </a:rPr>
              <a:t>20 10</a:t>
            </a:r>
          </a:p>
          <a:p>
            <a:pPr lvl="0">
              <a:buClr>
                <a:srgbClr val="3333CC"/>
              </a:buClr>
            </a:pPr>
            <a:endParaRPr lang="en-US" altLang="zh-TW" dirty="0">
              <a:solidFill>
                <a:srgbClr val="000000"/>
              </a:solidFill>
            </a:endParaRPr>
          </a:p>
          <a:p>
            <a:pPr lvl="0">
              <a:buClr>
                <a:srgbClr val="3333CC"/>
              </a:buClr>
            </a:pPr>
            <a:r>
              <a:rPr lang="en-US" altLang="zh-TW" dirty="0">
                <a:solidFill>
                  <a:srgbClr val="FF0000"/>
                </a:solidFill>
              </a:rPr>
              <a:t>Sample Output</a:t>
            </a:r>
          </a:p>
          <a:p>
            <a:pPr lvl="0">
              <a:buClr>
                <a:srgbClr val="3333CC"/>
              </a:buClr>
            </a:pPr>
            <a:r>
              <a:rPr lang="en-US" altLang="zh-TW" dirty="0" smtClean="0">
                <a:solidFill>
                  <a:srgbClr val="000000"/>
                </a:solidFill>
              </a:rPr>
              <a:t>80</a:t>
            </a:r>
            <a:endParaRPr lang="en-US" altLang="zh-TW" dirty="0">
              <a:solidFill>
                <a:srgbClr val="000000"/>
              </a:solidFill>
            </a:endParaRPr>
          </a:p>
        </p:txBody>
      </p:sp>
      <p:sp>
        <p:nvSpPr>
          <p:cNvPr id="4" name="橢圓 3"/>
          <p:cNvSpPr/>
          <p:nvPr/>
        </p:nvSpPr>
        <p:spPr>
          <a:xfrm>
            <a:off x="5472000" y="30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effectLst/>
                <a:uLnTx/>
                <a:uFillTx/>
                <a:latin typeface="+mn-lt"/>
                <a:ea typeface="新細明體" panose="02020500000000000000" pitchFamily="18" charset="-120"/>
                <a:cs typeface="Times New Roman" panose="02020603050405020304" pitchFamily="18" charset="0"/>
              </a:rPr>
              <a:t>1</a:t>
            </a:r>
            <a:endParaRPr kumimoji="0" lang="zh-TW" altLang="en-US" sz="2100" b="0" i="0" u="none" strike="noStrike" kern="0" cap="none" spc="0" normalizeH="0" noProof="0" dirty="0">
              <a:ln>
                <a:noFill/>
              </a:ln>
              <a:effectLst/>
              <a:uLnTx/>
              <a:uFillTx/>
              <a:latin typeface="+mn-lt"/>
              <a:ea typeface="新細明體" panose="02020500000000000000" pitchFamily="18" charset="-120"/>
              <a:cs typeface="Times New Roman" panose="02020603050405020304" pitchFamily="18" charset="0"/>
            </a:endParaRPr>
          </a:p>
        </p:txBody>
      </p:sp>
      <p:sp>
        <p:nvSpPr>
          <p:cNvPr id="5" name="橢圓 4"/>
          <p:cNvSpPr/>
          <p:nvPr/>
        </p:nvSpPr>
        <p:spPr>
          <a:xfrm>
            <a:off x="7632000" y="30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effectLst/>
                <a:uLnTx/>
                <a:uFillTx/>
                <a:latin typeface="+mn-lt"/>
                <a:ea typeface="新細明體" panose="02020500000000000000" pitchFamily="18" charset="-120"/>
                <a:cs typeface="Times New Roman" panose="02020603050405020304" pitchFamily="18" charset="0"/>
              </a:rPr>
              <a:t>3</a:t>
            </a:r>
            <a:endParaRPr kumimoji="0" lang="zh-TW" altLang="en-US" sz="2100" b="0" i="0" u="none" strike="noStrike" kern="0" cap="none" spc="0" normalizeH="0" noProof="0" dirty="0">
              <a:ln>
                <a:noFill/>
              </a:ln>
              <a:effectLst/>
              <a:uLnTx/>
              <a:uFillTx/>
              <a:latin typeface="+mn-lt"/>
              <a:ea typeface="新細明體" panose="02020500000000000000" pitchFamily="18" charset="-120"/>
              <a:cs typeface="Times New Roman" panose="02020603050405020304" pitchFamily="18" charset="0"/>
            </a:endParaRPr>
          </a:p>
        </p:txBody>
      </p:sp>
      <p:cxnSp>
        <p:nvCxnSpPr>
          <p:cNvPr id="6" name="弧形接點 5"/>
          <p:cNvCxnSpPr>
            <a:stCxn id="4" idx="7"/>
            <a:endCxn id="5" idx="1"/>
          </p:cNvCxnSpPr>
          <p:nvPr/>
        </p:nvCxnSpPr>
        <p:spPr>
          <a:xfrm rot="5400000" flipH="1" flipV="1">
            <a:off x="6738350" y="2162650"/>
            <a:ext cx="0" cy="1905442"/>
          </a:xfrm>
          <a:prstGeom prst="curvedConnector3">
            <a:avLst>
              <a:gd name="adj1" fmla="val 2215126"/>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8" name="弧形接點 7"/>
          <p:cNvCxnSpPr>
            <a:stCxn id="5" idx="3"/>
            <a:endCxn id="4" idx="5"/>
          </p:cNvCxnSpPr>
          <p:nvPr/>
        </p:nvCxnSpPr>
        <p:spPr>
          <a:xfrm rot="5400000">
            <a:off x="6738350" y="2417208"/>
            <a:ext cx="0" cy="1905442"/>
          </a:xfrm>
          <a:prstGeom prst="curvedConnector3">
            <a:avLst>
              <a:gd name="adj1" fmla="val 2215126"/>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sp>
        <p:nvSpPr>
          <p:cNvPr id="10" name="Text Box 6"/>
          <p:cNvSpPr txBox="1">
            <a:spLocks noChangeArrowheads="1"/>
          </p:cNvSpPr>
          <p:nvPr/>
        </p:nvSpPr>
        <p:spPr bwMode="auto">
          <a:xfrm>
            <a:off x="6372000" y="3249000"/>
            <a:ext cx="720000" cy="360000"/>
          </a:xfrm>
          <a:prstGeom prst="rect">
            <a:avLst/>
          </a:prstGeom>
          <a:noFill/>
          <a:ln w="9525">
            <a:noFill/>
            <a:miter lim="800000"/>
            <a:headEnd/>
            <a:tailEnd/>
          </a:ln>
        </p:spPr>
        <p:txBody>
          <a:bodyPr wrap="none" lIns="0" tIns="14400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normalizeH="0" baseline="0" noProof="0" dirty="0" smtClean="0">
                <a:ln>
                  <a:noFill/>
                </a:ln>
                <a:effectLst/>
                <a:uLnTx/>
                <a:uFillTx/>
                <a:latin typeface="Times New Roman" pitchFamily="18" charset="0"/>
                <a:ea typeface="新細明體" pitchFamily="18" charset="-120"/>
                <a:cs typeface="+mn-cs"/>
              </a:rPr>
              <a:t>1</a:t>
            </a:r>
            <a:r>
              <a:rPr kumimoji="1" lang="en-US" altLang="zh-TW" sz="2000" b="0" i="0" u="none" strike="noStrike" kern="1200" cap="none" spc="300" normalizeH="0" baseline="0" noProof="0" dirty="0" smtClean="0">
                <a:ln>
                  <a:noFill/>
                </a:ln>
                <a:effectLst/>
                <a:uLnTx/>
                <a:uFillTx/>
                <a:latin typeface="Times New Roman" pitchFamily="18" charset="0"/>
                <a:ea typeface="新細明體" pitchFamily="18" charset="-120"/>
                <a:cs typeface="+mn-cs"/>
              </a:rPr>
              <a:t>0</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effectLst/>
                <a:uLnTx/>
                <a:uFillTx/>
                <a:latin typeface="Times New Roman" pitchFamily="18" charset="0"/>
                <a:ea typeface="新細明體" pitchFamily="18" charset="-120"/>
                <a:cs typeface="+mn-cs"/>
              </a:rPr>
              <a:t>3</a:t>
            </a:r>
            <a:endParaRPr kumimoji="1" lang="en-US" altLang="zh-TW" sz="2000" b="0" i="0" u="none" strike="noStrike" kern="1200" cap="none" spc="0" normalizeH="0" baseline="0" noProof="0" dirty="0">
              <a:ln>
                <a:noFill/>
              </a:ln>
              <a:effectLst/>
              <a:uLnTx/>
              <a:uFillTx/>
              <a:latin typeface="Times New Roman" pitchFamily="18" charset="0"/>
              <a:ea typeface="新細明體" pitchFamily="18" charset="-120"/>
              <a:cs typeface="+mn-cs"/>
            </a:endParaRPr>
          </a:p>
        </p:txBody>
      </p:sp>
      <p:sp>
        <p:nvSpPr>
          <p:cNvPr id="11" name="Text Box 6"/>
          <p:cNvSpPr txBox="1">
            <a:spLocks noChangeArrowheads="1"/>
          </p:cNvSpPr>
          <p:nvPr/>
        </p:nvSpPr>
        <p:spPr bwMode="auto">
          <a:xfrm>
            <a:off x="6372000" y="2889000"/>
            <a:ext cx="720000" cy="360000"/>
          </a:xfrm>
          <a:prstGeom prst="rect">
            <a:avLst/>
          </a:prstGeom>
          <a:noFill/>
          <a:ln w="9525">
            <a:noFill/>
            <a:miter lim="800000"/>
            <a:headEnd/>
            <a:tailEnd/>
          </a:ln>
        </p:spPr>
        <p:txBody>
          <a:bodyPr wrap="none" lIns="0" tIns="0" rIns="0" bIns="180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normalizeH="0" baseline="0" noProof="0" dirty="0" smtClean="0">
                <a:ln>
                  <a:noFill/>
                </a:ln>
                <a:effectLst/>
                <a:uLnTx/>
                <a:uFillTx/>
                <a:latin typeface="Times New Roman" pitchFamily="18" charset="0"/>
                <a:ea typeface="新細明體" pitchFamily="18" charset="-120"/>
                <a:cs typeface="+mn-cs"/>
              </a:rPr>
              <a:t>1</a:t>
            </a:r>
            <a:r>
              <a:rPr kumimoji="1" lang="en-US" altLang="zh-TW" sz="2000" b="0" i="0" u="none" strike="noStrike" kern="1200" cap="none" spc="300" normalizeH="0" baseline="0" noProof="0" dirty="0" smtClean="0">
                <a:ln>
                  <a:noFill/>
                </a:ln>
                <a:effectLst/>
                <a:uLnTx/>
                <a:uFillTx/>
                <a:latin typeface="Times New Roman" pitchFamily="18" charset="0"/>
                <a:ea typeface="新細明體" pitchFamily="18" charset="-120"/>
                <a:cs typeface="+mn-cs"/>
              </a:rPr>
              <a:t>0</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effectLst/>
                <a:uLnTx/>
                <a:uFillTx/>
                <a:latin typeface="Times New Roman" pitchFamily="18" charset="0"/>
                <a:ea typeface="新細明體" pitchFamily="18" charset="-120"/>
                <a:cs typeface="+mn-cs"/>
              </a:rPr>
              <a:t>3</a:t>
            </a:r>
            <a:endParaRPr kumimoji="1" lang="en-US" altLang="zh-TW" sz="2000" b="0" i="0" u="none" strike="noStrike" kern="1200" cap="none" spc="0" normalizeH="0" baseline="0" noProof="0" dirty="0">
              <a:ln>
                <a:noFill/>
              </a:ln>
              <a:effectLst/>
              <a:uLnTx/>
              <a:uFillTx/>
              <a:latin typeface="Times New Roman" pitchFamily="18" charset="0"/>
              <a:ea typeface="新細明體" pitchFamily="18" charset="-120"/>
              <a:cs typeface="+mn-cs"/>
            </a:endParaRPr>
          </a:p>
        </p:txBody>
      </p:sp>
      <p:sp>
        <p:nvSpPr>
          <p:cNvPr id="14" name="Text Box 6"/>
          <p:cNvSpPr txBox="1">
            <a:spLocks noChangeArrowheads="1"/>
          </p:cNvSpPr>
          <p:nvPr/>
        </p:nvSpPr>
        <p:spPr bwMode="auto">
          <a:xfrm rot="2880000">
            <a:off x="6056431" y="4830093"/>
            <a:ext cx="540000" cy="360000"/>
          </a:xfrm>
          <a:prstGeom prst="rect">
            <a:avLst/>
          </a:prstGeom>
          <a:noFill/>
          <a:ln w="9525">
            <a:noFill/>
            <a:miter lim="800000"/>
            <a:headEnd/>
            <a:tailEnd/>
          </a:ln>
        </p:spPr>
        <p:txBody>
          <a:bodyPr wrap="none" lIns="0" tIns="0" rIns="0" bIns="72000" anchor="ctr" anchorCtr="1">
            <a:noAutofit/>
          </a:bodyPr>
          <a:lstStyle/>
          <a:p>
            <a:pPr lvl="0">
              <a:defRPr/>
            </a:pPr>
            <a:r>
              <a:rPr lang="en-US" altLang="zh-TW" sz="2000" dirty="0"/>
              <a:t>1</a:t>
            </a:r>
            <a:r>
              <a:rPr lang="en-US" altLang="zh-TW" sz="2000" spc="300" dirty="0"/>
              <a:t>0</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effectLst/>
                <a:uLnTx/>
                <a:uFillTx/>
                <a:latin typeface="Times New Roman" pitchFamily="18" charset="0"/>
                <a:ea typeface="新細明體" pitchFamily="18" charset="-120"/>
                <a:cs typeface="+mn-cs"/>
              </a:rPr>
              <a:t>1</a:t>
            </a:r>
            <a:endParaRPr kumimoji="1" lang="en-US" altLang="zh-TW" sz="2000" b="0" i="0" u="none" strike="noStrike" kern="1200" cap="none" spc="0" normalizeH="0" baseline="0" noProof="0" dirty="0">
              <a:ln>
                <a:noFill/>
              </a:ln>
              <a:effectLst/>
              <a:uLnTx/>
              <a:uFillTx/>
              <a:latin typeface="Times New Roman" pitchFamily="18" charset="0"/>
              <a:ea typeface="新細明體" pitchFamily="18" charset="-120"/>
              <a:cs typeface="+mn-cs"/>
            </a:endParaRPr>
          </a:p>
        </p:txBody>
      </p:sp>
      <p:sp>
        <p:nvSpPr>
          <p:cNvPr id="15" name="Text Box 6"/>
          <p:cNvSpPr txBox="1">
            <a:spLocks noChangeArrowheads="1"/>
          </p:cNvSpPr>
          <p:nvPr/>
        </p:nvSpPr>
        <p:spPr bwMode="auto">
          <a:xfrm rot="2700000">
            <a:off x="6753837" y="4170838"/>
            <a:ext cx="720000" cy="360000"/>
          </a:xfrm>
          <a:prstGeom prst="rect">
            <a:avLst/>
          </a:prstGeom>
          <a:noFill/>
          <a:ln w="9525">
            <a:noFill/>
            <a:miter lim="800000"/>
            <a:headEnd/>
            <a:tailEnd/>
          </a:ln>
        </p:spPr>
        <p:txBody>
          <a:bodyPr wrap="none" lIns="0" tIns="0" rIns="0" bIns="0" anchor="ctr" anchorCtr="1">
            <a:noAutofit/>
          </a:bodyPr>
          <a:lstStyle/>
          <a:p>
            <a:pPr lvl="0">
              <a:defRPr/>
            </a:pPr>
            <a:r>
              <a:rPr lang="en-US" altLang="zh-TW" sz="2000" dirty="0"/>
              <a:t>1</a:t>
            </a:r>
            <a:r>
              <a:rPr lang="en-US" altLang="zh-TW" sz="2000" spc="300" dirty="0"/>
              <a:t>0</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effectLst/>
                <a:uLnTx/>
                <a:uFillTx/>
                <a:latin typeface="Times New Roman" pitchFamily="18" charset="0"/>
                <a:ea typeface="新細明體" pitchFamily="18" charset="-120"/>
                <a:cs typeface="+mn-cs"/>
              </a:rPr>
              <a:t>1</a:t>
            </a:r>
            <a:endParaRPr kumimoji="1" lang="en-US" altLang="zh-TW" sz="2000" b="0" i="0" u="none" strike="noStrike" kern="1200" cap="none" spc="0" normalizeH="0" baseline="0" noProof="0" dirty="0">
              <a:ln>
                <a:noFill/>
              </a:ln>
              <a:effectLst/>
              <a:uLnTx/>
              <a:uFillTx/>
              <a:latin typeface="Times New Roman" pitchFamily="18" charset="0"/>
              <a:ea typeface="新細明體" pitchFamily="18" charset="-120"/>
              <a:cs typeface="+mn-cs"/>
            </a:endParaRPr>
          </a:p>
        </p:txBody>
      </p:sp>
      <p:sp>
        <p:nvSpPr>
          <p:cNvPr id="17" name="橢圓 16"/>
          <p:cNvSpPr/>
          <p:nvPr/>
        </p:nvSpPr>
        <p:spPr>
          <a:xfrm>
            <a:off x="7992000" y="55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effectLst/>
                <a:uLnTx/>
                <a:uFillTx/>
                <a:latin typeface="+mn-lt"/>
                <a:ea typeface="新細明體" panose="02020500000000000000" pitchFamily="18" charset="-120"/>
                <a:cs typeface="Times New Roman" panose="02020603050405020304" pitchFamily="18" charset="0"/>
              </a:rPr>
              <a:t>4</a:t>
            </a:r>
            <a:endParaRPr kumimoji="0" lang="zh-TW" altLang="en-US" sz="2100" b="0" i="0" u="none" strike="noStrike" kern="0" cap="none" spc="0" normalizeH="0" noProof="0" dirty="0">
              <a:ln>
                <a:noFill/>
              </a:ln>
              <a:effectLst/>
              <a:uLnTx/>
              <a:uFillTx/>
              <a:latin typeface="+mn-lt"/>
              <a:ea typeface="新細明體" panose="02020500000000000000" pitchFamily="18" charset="-120"/>
              <a:cs typeface="Times New Roman" panose="02020603050405020304" pitchFamily="18" charset="0"/>
            </a:endParaRPr>
          </a:p>
        </p:txBody>
      </p:sp>
      <p:sp>
        <p:nvSpPr>
          <p:cNvPr id="18" name="橢圓 17"/>
          <p:cNvSpPr/>
          <p:nvPr/>
        </p:nvSpPr>
        <p:spPr>
          <a:xfrm>
            <a:off x="7992000" y="32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effectLst/>
                <a:uLnTx/>
                <a:uFillTx/>
                <a:latin typeface="+mn-lt"/>
                <a:ea typeface="新細明體" panose="02020500000000000000" pitchFamily="18" charset="-120"/>
                <a:cs typeface="Times New Roman" panose="02020603050405020304" pitchFamily="18" charset="0"/>
              </a:rPr>
              <a:t>3</a:t>
            </a:r>
            <a:endParaRPr kumimoji="0" lang="zh-TW" altLang="en-US" sz="2100" b="0" i="0" u="none" strike="noStrike" kern="0" cap="none" spc="0" normalizeH="0" noProof="0" dirty="0">
              <a:ln>
                <a:noFill/>
              </a:ln>
              <a:effectLst/>
              <a:uLnTx/>
              <a:uFillTx/>
              <a:latin typeface="+mn-lt"/>
              <a:ea typeface="新細明體" panose="02020500000000000000" pitchFamily="18" charset="-120"/>
              <a:cs typeface="Times New Roman" panose="02020603050405020304" pitchFamily="18" charset="0"/>
            </a:endParaRPr>
          </a:p>
        </p:txBody>
      </p:sp>
      <p:cxnSp>
        <p:nvCxnSpPr>
          <p:cNvPr id="19" name="弧形接點 18"/>
          <p:cNvCxnSpPr>
            <a:stCxn id="17" idx="1"/>
            <a:endCxn id="18" idx="3"/>
          </p:cNvCxnSpPr>
          <p:nvPr/>
        </p:nvCxnSpPr>
        <p:spPr>
          <a:xfrm rot="5400000" flipH="1" flipV="1">
            <a:off x="7002000" y="4599000"/>
            <a:ext cx="2085442" cy="12700"/>
          </a:xfrm>
          <a:prstGeom prst="curvedConnector3">
            <a:avLst>
              <a:gd name="adj1" fmla="val 50000"/>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cxnSp>
        <p:nvCxnSpPr>
          <p:cNvPr id="21" name="弧形接點 20"/>
          <p:cNvCxnSpPr>
            <a:stCxn id="18" idx="5"/>
            <a:endCxn id="17" idx="7"/>
          </p:cNvCxnSpPr>
          <p:nvPr/>
        </p:nvCxnSpPr>
        <p:spPr>
          <a:xfrm rot="5400000">
            <a:off x="7256558" y="4599000"/>
            <a:ext cx="2085442" cy="12700"/>
          </a:xfrm>
          <a:prstGeom prst="curvedConnector3">
            <a:avLst>
              <a:gd name="adj1" fmla="val 50000"/>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sp>
        <p:nvSpPr>
          <p:cNvPr id="24" name="橢圓 23"/>
          <p:cNvSpPr/>
          <p:nvPr/>
        </p:nvSpPr>
        <p:spPr>
          <a:xfrm>
            <a:off x="5112000" y="55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effectLst/>
                <a:uLnTx/>
                <a:uFillTx/>
                <a:latin typeface="+mn-lt"/>
                <a:ea typeface="新細明體" panose="02020500000000000000" pitchFamily="18" charset="-120"/>
                <a:cs typeface="Times New Roman" panose="02020603050405020304" pitchFamily="18" charset="0"/>
              </a:rPr>
              <a:t>2</a:t>
            </a:r>
            <a:endParaRPr kumimoji="0" lang="zh-TW" altLang="en-US" sz="2100" b="0" i="0" u="none" strike="noStrike" kern="0" cap="none" spc="0" normalizeH="0" noProof="0" dirty="0">
              <a:ln>
                <a:noFill/>
              </a:ln>
              <a:effectLst/>
              <a:uLnTx/>
              <a:uFillTx/>
              <a:latin typeface="+mn-lt"/>
              <a:ea typeface="新細明體" panose="02020500000000000000" pitchFamily="18" charset="-120"/>
              <a:cs typeface="Times New Roman" panose="02020603050405020304" pitchFamily="18" charset="0"/>
            </a:endParaRPr>
          </a:p>
        </p:txBody>
      </p:sp>
      <p:sp>
        <p:nvSpPr>
          <p:cNvPr id="25" name="橢圓 24"/>
          <p:cNvSpPr/>
          <p:nvPr/>
        </p:nvSpPr>
        <p:spPr>
          <a:xfrm>
            <a:off x="5112000" y="342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effectLst/>
                <a:uLnTx/>
                <a:uFillTx/>
                <a:latin typeface="+mn-lt"/>
                <a:ea typeface="新細明體" panose="02020500000000000000" pitchFamily="18" charset="-120"/>
                <a:cs typeface="Times New Roman" panose="02020603050405020304" pitchFamily="18" charset="0"/>
              </a:rPr>
              <a:t>1</a:t>
            </a:r>
            <a:endParaRPr kumimoji="0" lang="zh-TW" altLang="en-US" sz="2100" b="0" i="0" u="none" strike="noStrike" kern="0" cap="none" spc="0" normalizeH="0" noProof="0" dirty="0">
              <a:ln>
                <a:noFill/>
              </a:ln>
              <a:effectLst/>
              <a:uLnTx/>
              <a:uFillTx/>
              <a:latin typeface="+mn-lt"/>
              <a:ea typeface="新細明體" panose="02020500000000000000" pitchFamily="18" charset="-120"/>
              <a:cs typeface="Times New Roman" panose="02020603050405020304" pitchFamily="18" charset="0"/>
            </a:endParaRPr>
          </a:p>
        </p:txBody>
      </p:sp>
      <p:cxnSp>
        <p:nvCxnSpPr>
          <p:cNvPr id="26" name="弧形接點 25"/>
          <p:cNvCxnSpPr>
            <a:stCxn id="24" idx="1"/>
            <a:endCxn id="25" idx="3"/>
          </p:cNvCxnSpPr>
          <p:nvPr/>
        </p:nvCxnSpPr>
        <p:spPr>
          <a:xfrm rot="5400000" flipH="1" flipV="1">
            <a:off x="4212000" y="4689000"/>
            <a:ext cx="1905442" cy="12700"/>
          </a:xfrm>
          <a:prstGeom prst="curvedConnector3">
            <a:avLst>
              <a:gd name="adj1" fmla="val 50000"/>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cxnSp>
        <p:nvCxnSpPr>
          <p:cNvPr id="28" name="弧形接點 27"/>
          <p:cNvCxnSpPr>
            <a:stCxn id="25" idx="5"/>
            <a:endCxn id="24" idx="7"/>
          </p:cNvCxnSpPr>
          <p:nvPr/>
        </p:nvCxnSpPr>
        <p:spPr>
          <a:xfrm rot="5400000">
            <a:off x="4466558" y="4689000"/>
            <a:ext cx="1905442" cy="12700"/>
          </a:xfrm>
          <a:prstGeom prst="curvedConnector3">
            <a:avLst>
              <a:gd name="adj1" fmla="val 50000"/>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sp>
        <p:nvSpPr>
          <p:cNvPr id="33" name="橢圓 32"/>
          <p:cNvSpPr/>
          <p:nvPr/>
        </p:nvSpPr>
        <p:spPr>
          <a:xfrm>
            <a:off x="5472000" y="59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effectLst/>
                <a:uLnTx/>
                <a:uFillTx/>
                <a:latin typeface="+mn-lt"/>
                <a:ea typeface="新細明體" panose="02020500000000000000" pitchFamily="18" charset="-120"/>
                <a:cs typeface="Times New Roman" panose="02020603050405020304" pitchFamily="18" charset="0"/>
              </a:rPr>
              <a:t>2</a:t>
            </a:r>
            <a:endParaRPr kumimoji="0" lang="zh-TW" altLang="en-US" sz="2100" b="0" i="0" u="none" strike="noStrike" kern="0" cap="none" spc="0" normalizeH="0" noProof="0" dirty="0">
              <a:ln>
                <a:noFill/>
              </a:ln>
              <a:effectLst/>
              <a:uLnTx/>
              <a:uFillTx/>
              <a:latin typeface="+mn-lt"/>
              <a:ea typeface="新細明體" panose="02020500000000000000" pitchFamily="18" charset="-120"/>
              <a:cs typeface="Times New Roman" panose="02020603050405020304" pitchFamily="18" charset="0"/>
            </a:endParaRPr>
          </a:p>
        </p:txBody>
      </p:sp>
      <p:sp>
        <p:nvSpPr>
          <p:cNvPr id="34" name="橢圓 33"/>
          <p:cNvSpPr/>
          <p:nvPr/>
        </p:nvSpPr>
        <p:spPr>
          <a:xfrm>
            <a:off x="7632000" y="59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effectLst/>
                <a:uLnTx/>
                <a:uFillTx/>
                <a:latin typeface="+mn-lt"/>
                <a:ea typeface="新細明體" panose="02020500000000000000" pitchFamily="18" charset="-120"/>
                <a:cs typeface="Times New Roman" panose="02020603050405020304" pitchFamily="18" charset="0"/>
              </a:rPr>
              <a:t>4</a:t>
            </a:r>
            <a:endParaRPr kumimoji="0" lang="zh-TW" altLang="en-US" sz="2100" b="0" i="0" u="none" strike="noStrike" kern="0" cap="none" spc="0" normalizeH="0" noProof="0" dirty="0">
              <a:ln>
                <a:noFill/>
              </a:ln>
              <a:effectLst/>
              <a:uLnTx/>
              <a:uFillTx/>
              <a:latin typeface="+mn-lt"/>
              <a:ea typeface="新細明體" panose="02020500000000000000" pitchFamily="18" charset="-120"/>
              <a:cs typeface="Times New Roman" panose="02020603050405020304" pitchFamily="18" charset="0"/>
            </a:endParaRPr>
          </a:p>
        </p:txBody>
      </p:sp>
      <p:cxnSp>
        <p:nvCxnSpPr>
          <p:cNvPr id="35" name="弧形接點 34"/>
          <p:cNvCxnSpPr>
            <a:stCxn id="33" idx="7"/>
            <a:endCxn id="34" idx="1"/>
          </p:cNvCxnSpPr>
          <p:nvPr/>
        </p:nvCxnSpPr>
        <p:spPr>
          <a:xfrm rot="5400000" flipH="1" flipV="1">
            <a:off x="6738350" y="5042650"/>
            <a:ext cx="0" cy="1905442"/>
          </a:xfrm>
          <a:prstGeom prst="curvedConnector3">
            <a:avLst>
              <a:gd name="adj1" fmla="val 2215126"/>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37" name="弧形接點 36"/>
          <p:cNvCxnSpPr>
            <a:stCxn id="34" idx="3"/>
            <a:endCxn id="33" idx="5"/>
          </p:cNvCxnSpPr>
          <p:nvPr/>
        </p:nvCxnSpPr>
        <p:spPr>
          <a:xfrm rot="5400000">
            <a:off x="6738350" y="5297208"/>
            <a:ext cx="0" cy="1905442"/>
          </a:xfrm>
          <a:prstGeom prst="curvedConnector3">
            <a:avLst>
              <a:gd name="adj1" fmla="val 2215126"/>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sp>
        <p:nvSpPr>
          <p:cNvPr id="39" name="橢圓 38"/>
          <p:cNvSpPr/>
          <p:nvPr/>
        </p:nvSpPr>
        <p:spPr>
          <a:xfrm>
            <a:off x="5472000" y="342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effectLst/>
                <a:uLnTx/>
                <a:uFillTx/>
                <a:latin typeface="+mn-lt"/>
                <a:ea typeface="新細明體" panose="02020500000000000000" pitchFamily="18" charset="-120"/>
                <a:cs typeface="Times New Roman" panose="02020603050405020304" pitchFamily="18" charset="0"/>
              </a:rPr>
              <a:t>1</a:t>
            </a:r>
            <a:endParaRPr kumimoji="0" lang="zh-TW" altLang="en-US" sz="2100" b="0" i="0" u="none" strike="noStrike" kern="0" cap="none" spc="0" normalizeH="0" noProof="0" dirty="0">
              <a:ln>
                <a:noFill/>
              </a:ln>
              <a:effectLst/>
              <a:uLnTx/>
              <a:uFillTx/>
              <a:latin typeface="+mn-lt"/>
              <a:ea typeface="新細明體" panose="02020500000000000000" pitchFamily="18" charset="-120"/>
              <a:cs typeface="Times New Roman" panose="02020603050405020304" pitchFamily="18" charset="0"/>
            </a:endParaRPr>
          </a:p>
        </p:txBody>
      </p:sp>
      <p:sp>
        <p:nvSpPr>
          <p:cNvPr id="40" name="橢圓 39"/>
          <p:cNvSpPr/>
          <p:nvPr/>
        </p:nvSpPr>
        <p:spPr>
          <a:xfrm>
            <a:off x="7632000" y="55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effectLst/>
                <a:uLnTx/>
                <a:uFillTx/>
                <a:latin typeface="+mn-lt"/>
                <a:ea typeface="新細明體" panose="02020500000000000000" pitchFamily="18" charset="-120"/>
                <a:cs typeface="Times New Roman" panose="02020603050405020304" pitchFamily="18" charset="0"/>
              </a:rPr>
              <a:t>4</a:t>
            </a:r>
            <a:endParaRPr kumimoji="0" lang="zh-TW" altLang="en-US" sz="2100" b="0" i="0" u="none" strike="noStrike" kern="0" cap="none" spc="0" normalizeH="0" noProof="0" dirty="0">
              <a:ln>
                <a:noFill/>
              </a:ln>
              <a:effectLst/>
              <a:uLnTx/>
              <a:uFillTx/>
              <a:latin typeface="+mn-lt"/>
              <a:ea typeface="新細明體" panose="02020500000000000000" pitchFamily="18" charset="-120"/>
              <a:cs typeface="Times New Roman" panose="02020603050405020304" pitchFamily="18" charset="0"/>
            </a:endParaRPr>
          </a:p>
        </p:txBody>
      </p:sp>
      <p:cxnSp>
        <p:nvCxnSpPr>
          <p:cNvPr id="41" name="弧形接點 40"/>
          <p:cNvCxnSpPr>
            <a:stCxn id="39" idx="6"/>
            <a:endCxn id="40" idx="0"/>
          </p:cNvCxnSpPr>
          <p:nvPr/>
        </p:nvCxnSpPr>
        <p:spPr>
          <a:xfrm>
            <a:off x="5832000" y="3609000"/>
            <a:ext cx="1980000" cy="1980000"/>
          </a:xfrm>
          <a:prstGeom prst="curvedConnector2">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43" name="弧形接點 42"/>
          <p:cNvCxnSpPr>
            <a:stCxn id="40" idx="2"/>
            <a:endCxn id="39" idx="4"/>
          </p:cNvCxnSpPr>
          <p:nvPr/>
        </p:nvCxnSpPr>
        <p:spPr>
          <a:xfrm rot="10800000">
            <a:off x="5652000" y="3789000"/>
            <a:ext cx="1980000" cy="1980000"/>
          </a:xfrm>
          <a:prstGeom prst="curvedConnector2">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sp>
        <p:nvSpPr>
          <p:cNvPr id="49" name="橢圓 48"/>
          <p:cNvSpPr/>
          <p:nvPr/>
        </p:nvSpPr>
        <p:spPr>
          <a:xfrm>
            <a:off x="5112000" y="30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effectLst/>
                <a:uLnTx/>
                <a:uFillTx/>
                <a:latin typeface="+mn-lt"/>
                <a:ea typeface="新細明體" panose="02020500000000000000" pitchFamily="18" charset="-120"/>
                <a:cs typeface="Times New Roman" panose="02020603050405020304" pitchFamily="18" charset="0"/>
              </a:rPr>
              <a:t>1</a:t>
            </a:r>
            <a:endParaRPr kumimoji="0" lang="zh-TW" altLang="en-US" sz="2100" b="0" i="0" u="none" strike="noStrike" kern="0" cap="none" spc="0" normalizeH="0" noProof="0" dirty="0">
              <a:ln>
                <a:noFill/>
              </a:ln>
              <a:effectLst/>
              <a:uLnTx/>
              <a:uFillTx/>
              <a:latin typeface="+mn-lt"/>
              <a:ea typeface="新細明體" panose="02020500000000000000" pitchFamily="18" charset="-120"/>
              <a:cs typeface="Times New Roman" panose="02020603050405020304" pitchFamily="18" charset="0"/>
            </a:endParaRPr>
          </a:p>
        </p:txBody>
      </p:sp>
      <p:sp>
        <p:nvSpPr>
          <p:cNvPr id="50" name="橢圓 49"/>
          <p:cNvSpPr/>
          <p:nvPr/>
        </p:nvSpPr>
        <p:spPr>
          <a:xfrm>
            <a:off x="3672000" y="30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effectLst/>
                <a:uLnTx/>
                <a:uFillTx/>
                <a:latin typeface="+mn-lt"/>
                <a:ea typeface="新細明體" panose="02020500000000000000" pitchFamily="18" charset="-120"/>
                <a:cs typeface="Times New Roman" panose="02020603050405020304" pitchFamily="18" charset="0"/>
              </a:rPr>
              <a:t>0</a:t>
            </a:r>
            <a:endParaRPr kumimoji="0" lang="zh-TW" altLang="en-US" sz="2100" b="0" i="0" u="none" strike="noStrike" kern="0" cap="none" spc="0" normalizeH="0" noProof="0" dirty="0">
              <a:ln>
                <a:noFill/>
              </a:ln>
              <a:effectLst/>
              <a:uLnTx/>
              <a:uFillTx/>
              <a:latin typeface="+mn-lt"/>
              <a:ea typeface="新細明體" panose="02020500000000000000" pitchFamily="18" charset="-120"/>
              <a:cs typeface="Times New Roman" panose="02020603050405020304" pitchFamily="18" charset="0"/>
            </a:endParaRPr>
          </a:p>
        </p:txBody>
      </p:sp>
      <p:cxnSp>
        <p:nvCxnSpPr>
          <p:cNvPr id="51" name="弧形接點 50"/>
          <p:cNvCxnSpPr>
            <a:stCxn id="50" idx="6"/>
            <a:endCxn id="49" idx="2"/>
          </p:cNvCxnSpPr>
          <p:nvPr/>
        </p:nvCxnSpPr>
        <p:spPr>
          <a:xfrm>
            <a:off x="4032000" y="3249000"/>
            <a:ext cx="1080000" cy="12700"/>
          </a:xfrm>
          <a:prstGeom prst="curvedConnector3">
            <a:avLst>
              <a:gd name="adj1" fmla="val 50000"/>
            </a:avLst>
          </a:prstGeom>
          <a:ln w="19050">
            <a:tailEnd type="stealth" w="lg" len="lg"/>
          </a:ln>
        </p:spPr>
        <p:style>
          <a:lnRef idx="1">
            <a:schemeClr val="dk1"/>
          </a:lnRef>
          <a:fillRef idx="0">
            <a:schemeClr val="dk1"/>
          </a:fillRef>
          <a:effectRef idx="0">
            <a:schemeClr val="dk1"/>
          </a:effectRef>
          <a:fontRef idx="minor">
            <a:schemeClr val="tx1"/>
          </a:fontRef>
        </p:style>
      </p:cxnSp>
      <p:sp>
        <p:nvSpPr>
          <p:cNvPr id="53" name="Text Box 6"/>
          <p:cNvSpPr txBox="1">
            <a:spLocks noChangeArrowheads="1"/>
          </p:cNvSpPr>
          <p:nvPr/>
        </p:nvSpPr>
        <p:spPr bwMode="auto">
          <a:xfrm>
            <a:off x="4212000" y="2889000"/>
            <a:ext cx="720000" cy="360000"/>
          </a:xfrm>
          <a:prstGeom prst="rect">
            <a:avLst/>
          </a:prstGeom>
          <a:noFill/>
          <a:ln w="9525">
            <a:noFill/>
            <a:miter lim="800000"/>
            <a:headEnd/>
            <a:tailEnd/>
          </a:ln>
        </p:spPr>
        <p:txBody>
          <a:bodyPr wrap="none" lIns="0" tIns="7200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normalizeH="0" baseline="0" noProof="0" dirty="0" smtClean="0">
                <a:ln>
                  <a:noFill/>
                </a:ln>
                <a:effectLst/>
                <a:uLnTx/>
                <a:uFillTx/>
                <a:latin typeface="Times New Roman" pitchFamily="18" charset="0"/>
                <a:ea typeface="新細明體" pitchFamily="18" charset="-120"/>
                <a:cs typeface="+mn-cs"/>
              </a:rPr>
              <a:t>2</a:t>
            </a:r>
            <a:r>
              <a:rPr kumimoji="1" lang="en-US" altLang="zh-TW" sz="2000" b="0" i="0" u="none" strike="noStrike" kern="1200" cap="none" spc="300" normalizeH="0" baseline="0" noProof="0" dirty="0" smtClean="0">
                <a:ln>
                  <a:noFill/>
                </a:ln>
                <a:effectLst/>
                <a:uLnTx/>
                <a:uFillTx/>
                <a:latin typeface="Times New Roman" pitchFamily="18" charset="0"/>
                <a:ea typeface="新細明體" pitchFamily="18" charset="-120"/>
                <a:cs typeface="+mn-cs"/>
              </a:rPr>
              <a:t>0</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effectLst/>
                <a:uLnTx/>
                <a:uFillTx/>
                <a:latin typeface="Times New Roman" pitchFamily="18" charset="0"/>
                <a:ea typeface="新細明體" pitchFamily="18" charset="-120"/>
                <a:cs typeface="+mn-cs"/>
              </a:rPr>
              <a:t>0</a:t>
            </a:r>
            <a:endParaRPr kumimoji="1" lang="en-US" altLang="zh-TW" sz="2000" b="0" i="0" u="none" strike="noStrike" kern="1200" cap="none" spc="0" normalizeH="0" baseline="0" noProof="0" dirty="0">
              <a:ln>
                <a:noFill/>
              </a:ln>
              <a:effectLst/>
              <a:uLnTx/>
              <a:uFillTx/>
              <a:latin typeface="Times New Roman" pitchFamily="18" charset="0"/>
              <a:ea typeface="新細明體" pitchFamily="18" charset="-120"/>
              <a:cs typeface="+mn-cs"/>
            </a:endParaRPr>
          </a:p>
        </p:txBody>
      </p:sp>
      <p:sp>
        <p:nvSpPr>
          <p:cNvPr id="56" name="Text Box 6"/>
          <p:cNvSpPr txBox="1">
            <a:spLocks noChangeArrowheads="1"/>
          </p:cNvSpPr>
          <p:nvPr/>
        </p:nvSpPr>
        <p:spPr bwMode="auto">
          <a:xfrm>
            <a:off x="6372000" y="6129000"/>
            <a:ext cx="720000" cy="360000"/>
          </a:xfrm>
          <a:prstGeom prst="rect">
            <a:avLst/>
          </a:prstGeom>
          <a:noFill/>
          <a:ln w="9525">
            <a:noFill/>
            <a:miter lim="800000"/>
            <a:headEnd/>
            <a:tailEnd/>
          </a:ln>
        </p:spPr>
        <p:txBody>
          <a:bodyPr wrap="none" lIns="0" tIns="144000" rIns="0" bIns="0" anchor="ctr" anchorCtr="1">
            <a:noAutofit/>
          </a:bodyPr>
          <a:lstStyle/>
          <a:p>
            <a:pPr lvl="0">
              <a:defRPr/>
            </a:pPr>
            <a:r>
              <a:rPr lang="en-US" altLang="zh-TW" sz="2000" dirty="0"/>
              <a:t>1</a:t>
            </a:r>
            <a:r>
              <a:rPr lang="en-US" altLang="zh-TW" sz="2000" spc="300" dirty="0"/>
              <a:t>0</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effectLst/>
                <a:uLnTx/>
                <a:uFillTx/>
                <a:latin typeface="Times New Roman" pitchFamily="18" charset="0"/>
                <a:ea typeface="新細明體" pitchFamily="18" charset="-120"/>
                <a:cs typeface="+mn-cs"/>
              </a:rPr>
              <a:t>5</a:t>
            </a:r>
            <a:endParaRPr kumimoji="1" lang="en-US" altLang="zh-TW" sz="2000" b="0" i="0" u="none" strike="noStrike" kern="1200" cap="none" spc="0" normalizeH="0" baseline="0" noProof="0" dirty="0">
              <a:ln>
                <a:noFill/>
              </a:ln>
              <a:effectLst/>
              <a:uLnTx/>
              <a:uFillTx/>
              <a:latin typeface="Times New Roman" pitchFamily="18" charset="0"/>
              <a:ea typeface="新細明體" pitchFamily="18" charset="-120"/>
              <a:cs typeface="+mn-cs"/>
            </a:endParaRPr>
          </a:p>
        </p:txBody>
      </p:sp>
      <p:sp>
        <p:nvSpPr>
          <p:cNvPr id="57" name="Text Box 6"/>
          <p:cNvSpPr txBox="1">
            <a:spLocks noChangeArrowheads="1"/>
          </p:cNvSpPr>
          <p:nvPr/>
        </p:nvSpPr>
        <p:spPr bwMode="auto">
          <a:xfrm>
            <a:off x="6372000" y="5769000"/>
            <a:ext cx="720000" cy="360000"/>
          </a:xfrm>
          <a:prstGeom prst="rect">
            <a:avLst/>
          </a:prstGeom>
          <a:noFill/>
          <a:ln w="9525">
            <a:noFill/>
            <a:miter lim="800000"/>
            <a:headEnd/>
            <a:tailEnd/>
          </a:ln>
        </p:spPr>
        <p:txBody>
          <a:bodyPr wrap="none" lIns="0" tIns="0" rIns="0" bIns="180000" anchor="ctr" anchorCtr="1">
            <a:noAutofit/>
          </a:bodyPr>
          <a:lstStyle/>
          <a:p>
            <a:pPr lvl="0">
              <a:defRPr/>
            </a:pPr>
            <a:r>
              <a:rPr lang="en-US" altLang="zh-TW" sz="2000" dirty="0"/>
              <a:t>1</a:t>
            </a:r>
            <a:r>
              <a:rPr lang="en-US" altLang="zh-TW" sz="2000" spc="300" dirty="0"/>
              <a:t>0</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effectLst/>
                <a:uLnTx/>
                <a:uFillTx/>
                <a:latin typeface="Times New Roman" pitchFamily="18" charset="0"/>
                <a:ea typeface="新細明體" pitchFamily="18" charset="-120"/>
                <a:cs typeface="+mn-cs"/>
              </a:rPr>
              <a:t>5</a:t>
            </a:r>
            <a:endParaRPr kumimoji="1" lang="en-US" altLang="zh-TW" sz="2000" b="0" i="0" u="none" strike="noStrike" kern="1200" cap="none" spc="0" normalizeH="0" baseline="0" noProof="0" dirty="0">
              <a:ln>
                <a:noFill/>
              </a:ln>
              <a:effectLst/>
              <a:uLnTx/>
              <a:uFillTx/>
              <a:latin typeface="Times New Roman" pitchFamily="18" charset="0"/>
              <a:ea typeface="新細明體" pitchFamily="18" charset="-120"/>
              <a:cs typeface="+mn-cs"/>
            </a:endParaRPr>
          </a:p>
        </p:txBody>
      </p:sp>
      <p:sp>
        <p:nvSpPr>
          <p:cNvPr id="74" name="Text Box 6"/>
          <p:cNvSpPr txBox="1">
            <a:spLocks noChangeArrowheads="1"/>
          </p:cNvSpPr>
          <p:nvPr/>
        </p:nvSpPr>
        <p:spPr bwMode="auto">
          <a:xfrm rot="5400000">
            <a:off x="7632000" y="4329000"/>
            <a:ext cx="720000" cy="360000"/>
          </a:xfrm>
          <a:prstGeom prst="rect">
            <a:avLst/>
          </a:prstGeom>
          <a:noFill/>
          <a:ln w="9525">
            <a:noFill/>
            <a:miter lim="800000"/>
            <a:headEnd/>
            <a:tailEnd/>
          </a:ln>
        </p:spPr>
        <p:txBody>
          <a:bodyPr wrap="none" lIns="0" tIns="144000" rIns="0" bIns="0" anchor="ctr" anchorCtr="1">
            <a:noAutofit/>
          </a:bodyPr>
          <a:lstStyle/>
          <a:p>
            <a:pPr lvl="0">
              <a:defRPr/>
            </a:pPr>
            <a:r>
              <a:rPr lang="en-US" altLang="zh-TW" sz="2000" dirty="0"/>
              <a:t>1</a:t>
            </a:r>
            <a:r>
              <a:rPr lang="en-US" altLang="zh-TW" sz="2000" spc="300" dirty="0"/>
              <a:t>0</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effectLst/>
                <a:uLnTx/>
                <a:uFillTx/>
                <a:latin typeface="Times New Roman" pitchFamily="18" charset="0"/>
                <a:ea typeface="新細明體" pitchFamily="18" charset="-120"/>
                <a:cs typeface="+mn-cs"/>
              </a:rPr>
              <a:t>4</a:t>
            </a:r>
            <a:endParaRPr kumimoji="1" lang="en-US" altLang="zh-TW" sz="2000" b="0" i="0" u="none" strike="noStrike" kern="1200" cap="none" spc="0" normalizeH="0" baseline="0" noProof="0" dirty="0">
              <a:ln>
                <a:noFill/>
              </a:ln>
              <a:effectLst/>
              <a:uLnTx/>
              <a:uFillTx/>
              <a:latin typeface="Times New Roman" pitchFamily="18" charset="0"/>
              <a:ea typeface="新細明體" pitchFamily="18" charset="-120"/>
              <a:cs typeface="+mn-cs"/>
            </a:endParaRPr>
          </a:p>
        </p:txBody>
      </p:sp>
      <p:sp>
        <p:nvSpPr>
          <p:cNvPr id="75" name="Text Box 6"/>
          <p:cNvSpPr txBox="1">
            <a:spLocks noChangeArrowheads="1"/>
          </p:cNvSpPr>
          <p:nvPr/>
        </p:nvSpPr>
        <p:spPr bwMode="auto">
          <a:xfrm rot="5400000">
            <a:off x="7992000" y="4329000"/>
            <a:ext cx="720000" cy="360000"/>
          </a:xfrm>
          <a:prstGeom prst="rect">
            <a:avLst/>
          </a:prstGeom>
          <a:noFill/>
          <a:ln w="9525">
            <a:noFill/>
            <a:miter lim="800000"/>
            <a:headEnd/>
            <a:tailEnd/>
          </a:ln>
        </p:spPr>
        <p:txBody>
          <a:bodyPr wrap="none" lIns="0" tIns="0" rIns="0" bIns="180000" anchor="ctr" anchorCtr="1">
            <a:noAutofit/>
          </a:bodyPr>
          <a:lstStyle/>
          <a:p>
            <a:pPr lvl="0">
              <a:defRPr/>
            </a:pPr>
            <a:r>
              <a:rPr lang="en-US" altLang="zh-TW" sz="2000" dirty="0"/>
              <a:t>1</a:t>
            </a:r>
            <a:r>
              <a:rPr lang="en-US" altLang="zh-TW" sz="2000" spc="300" dirty="0"/>
              <a:t>0</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effectLst/>
                <a:uLnTx/>
                <a:uFillTx/>
                <a:latin typeface="Times New Roman" pitchFamily="18" charset="0"/>
                <a:ea typeface="新細明體" pitchFamily="18" charset="-120"/>
                <a:cs typeface="+mn-cs"/>
              </a:rPr>
              <a:t>4</a:t>
            </a:r>
            <a:endParaRPr kumimoji="1" lang="en-US" altLang="zh-TW" sz="2000" b="0" i="0" u="none" strike="noStrike" kern="1200" cap="none" spc="0" normalizeH="0" baseline="0" noProof="0" dirty="0">
              <a:ln>
                <a:noFill/>
              </a:ln>
              <a:effectLst/>
              <a:uLnTx/>
              <a:uFillTx/>
              <a:latin typeface="Times New Roman" pitchFamily="18" charset="0"/>
              <a:ea typeface="新細明體" pitchFamily="18" charset="-120"/>
              <a:cs typeface="+mn-cs"/>
            </a:endParaRPr>
          </a:p>
        </p:txBody>
      </p:sp>
      <p:sp>
        <p:nvSpPr>
          <p:cNvPr id="78" name="Text Box 6"/>
          <p:cNvSpPr txBox="1">
            <a:spLocks noChangeArrowheads="1"/>
          </p:cNvSpPr>
          <p:nvPr/>
        </p:nvSpPr>
        <p:spPr bwMode="auto">
          <a:xfrm rot="5400000">
            <a:off x="4752000" y="4509000"/>
            <a:ext cx="720000" cy="360000"/>
          </a:xfrm>
          <a:prstGeom prst="rect">
            <a:avLst/>
          </a:prstGeom>
          <a:noFill/>
          <a:ln w="9525">
            <a:noFill/>
            <a:miter lim="800000"/>
            <a:headEnd/>
            <a:tailEnd/>
          </a:ln>
        </p:spPr>
        <p:txBody>
          <a:bodyPr wrap="none" lIns="0" tIns="144000" rIns="0" bIns="0" anchor="ctr" anchorCtr="1">
            <a:noAutofit/>
          </a:bodyPr>
          <a:lstStyle/>
          <a:p>
            <a:pPr lvl="0">
              <a:defRPr/>
            </a:pPr>
            <a:r>
              <a:rPr lang="en-US" altLang="zh-TW" sz="2000" dirty="0"/>
              <a:t>1</a:t>
            </a:r>
            <a:r>
              <a:rPr lang="en-US" altLang="zh-TW" sz="2000" spc="300" dirty="0"/>
              <a:t>0</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effectLst/>
                <a:uLnTx/>
                <a:uFillTx/>
                <a:latin typeface="Times New Roman" pitchFamily="18" charset="0"/>
                <a:ea typeface="新細明體" pitchFamily="18" charset="-120"/>
                <a:cs typeface="+mn-cs"/>
              </a:rPr>
              <a:t>2</a:t>
            </a:r>
            <a:endParaRPr kumimoji="1" lang="en-US" altLang="zh-TW" sz="2000" b="0" i="0" u="none" strike="noStrike" kern="1200" cap="none" spc="0" normalizeH="0" baseline="0" noProof="0" dirty="0">
              <a:ln>
                <a:noFill/>
              </a:ln>
              <a:effectLst/>
              <a:uLnTx/>
              <a:uFillTx/>
              <a:latin typeface="Times New Roman" pitchFamily="18" charset="0"/>
              <a:ea typeface="新細明體" pitchFamily="18" charset="-120"/>
              <a:cs typeface="+mn-cs"/>
            </a:endParaRPr>
          </a:p>
        </p:txBody>
      </p:sp>
      <p:sp>
        <p:nvSpPr>
          <p:cNvPr id="79" name="Text Box 6"/>
          <p:cNvSpPr txBox="1">
            <a:spLocks noChangeArrowheads="1"/>
          </p:cNvSpPr>
          <p:nvPr/>
        </p:nvSpPr>
        <p:spPr bwMode="auto">
          <a:xfrm rot="5400000">
            <a:off x="5112000" y="4509000"/>
            <a:ext cx="720000" cy="360000"/>
          </a:xfrm>
          <a:prstGeom prst="rect">
            <a:avLst/>
          </a:prstGeom>
          <a:noFill/>
          <a:ln w="9525">
            <a:noFill/>
            <a:miter lim="800000"/>
            <a:headEnd/>
            <a:tailEnd/>
          </a:ln>
        </p:spPr>
        <p:txBody>
          <a:bodyPr wrap="none" lIns="0" tIns="0" rIns="0" bIns="180000" anchor="ctr" anchorCtr="1">
            <a:noAutofit/>
          </a:bodyPr>
          <a:lstStyle/>
          <a:p>
            <a:pPr lvl="0">
              <a:defRPr/>
            </a:pPr>
            <a:r>
              <a:rPr lang="en-US" altLang="zh-TW" sz="2000" dirty="0"/>
              <a:t>1</a:t>
            </a:r>
            <a:r>
              <a:rPr lang="en-US" altLang="zh-TW" sz="2000" spc="300" dirty="0"/>
              <a:t>0</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effectLst/>
                <a:uLnTx/>
                <a:uFillTx/>
                <a:latin typeface="Times New Roman" pitchFamily="18" charset="0"/>
                <a:ea typeface="新細明體" pitchFamily="18" charset="-120"/>
                <a:cs typeface="+mn-cs"/>
              </a:rPr>
              <a:t>2</a:t>
            </a:r>
            <a:endParaRPr kumimoji="1" lang="en-US" altLang="zh-TW" sz="2000" b="0" i="0" u="none" strike="noStrike" kern="1200" cap="none" spc="0" normalizeH="0" baseline="0" noProof="0" dirty="0">
              <a:ln>
                <a:noFill/>
              </a:ln>
              <a:effectLst/>
              <a:uLnTx/>
              <a:uFillTx/>
              <a:latin typeface="Times New Roman" pitchFamily="18" charset="0"/>
              <a:ea typeface="新細明體" pitchFamily="18" charset="-120"/>
              <a:cs typeface="+mn-cs"/>
            </a:endParaRPr>
          </a:p>
        </p:txBody>
      </p:sp>
      <p:sp>
        <p:nvSpPr>
          <p:cNvPr id="81" name="Text Box 6"/>
          <p:cNvSpPr txBox="1">
            <a:spLocks noChangeArrowheads="1"/>
          </p:cNvSpPr>
          <p:nvPr/>
        </p:nvSpPr>
        <p:spPr bwMode="auto">
          <a:xfrm>
            <a:off x="3312000" y="3069000"/>
            <a:ext cx="360000" cy="360000"/>
          </a:xfrm>
          <a:prstGeom prst="rect">
            <a:avLst/>
          </a:prstGeom>
          <a:noFill/>
          <a:ln w="9525">
            <a:noFill/>
            <a:miter lim="800000"/>
            <a:headEnd/>
            <a:tailEnd/>
          </a:ln>
        </p:spPr>
        <p:txBody>
          <a:bodyPr wrap="none" lIns="90000" tIns="0" rIns="90000" bIns="90000" anchor="ctr" anchorCtr="0">
            <a:no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1" lang="en-US" altLang="zh-TW" sz="2400" b="0" i="1" u="none" strike="noStrike" kern="1200" cap="none" spc="0" normalizeH="0" baseline="0" noProof="0" dirty="0" smtClean="0">
                <a:ln>
                  <a:noFill/>
                </a:ln>
                <a:effectLst/>
                <a:uLnTx/>
                <a:uFillTx/>
                <a:latin typeface="Times New Roman" pitchFamily="18" charset="0"/>
                <a:ea typeface="新細明體" pitchFamily="18" charset="-120"/>
                <a:cs typeface="+mn-cs"/>
              </a:rPr>
              <a:t>s</a:t>
            </a:r>
            <a:endParaRPr kumimoji="1" lang="en-US" altLang="zh-TW" sz="2400" b="0" i="1" u="none" strike="noStrike" kern="1200" cap="none" spc="0" normalizeH="0" baseline="0" noProof="0" dirty="0">
              <a:ln>
                <a:noFill/>
              </a:ln>
              <a:effectLst/>
              <a:uLnTx/>
              <a:uFillTx/>
              <a:latin typeface="Times New Roman" pitchFamily="18" charset="0"/>
              <a:ea typeface="新細明體" pitchFamily="18" charset="-120"/>
              <a:cs typeface="+mn-cs"/>
            </a:endParaRPr>
          </a:p>
        </p:txBody>
      </p:sp>
      <p:sp>
        <p:nvSpPr>
          <p:cNvPr id="82" name="Text Box 6"/>
          <p:cNvSpPr txBox="1">
            <a:spLocks noChangeArrowheads="1"/>
          </p:cNvSpPr>
          <p:nvPr/>
        </p:nvSpPr>
        <p:spPr bwMode="auto">
          <a:xfrm>
            <a:off x="7992000" y="5949000"/>
            <a:ext cx="360000" cy="360000"/>
          </a:xfrm>
          <a:prstGeom prst="rect">
            <a:avLst/>
          </a:prstGeom>
          <a:noFill/>
          <a:ln w="9525">
            <a:noFill/>
            <a:miter lim="800000"/>
            <a:headEnd/>
            <a:tailEnd/>
          </a:ln>
        </p:spPr>
        <p:txBody>
          <a:bodyPr wrap="none" lIns="108000" tIns="36000" rIns="0" bIns="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400" b="0" i="1" u="none" strike="noStrike" kern="1200" cap="none" spc="0" normalizeH="0" baseline="0" noProof="0" dirty="0" smtClean="0">
                <a:ln>
                  <a:noFill/>
                </a:ln>
                <a:effectLst/>
                <a:uLnTx/>
                <a:uFillTx/>
                <a:latin typeface="Times New Roman" pitchFamily="18" charset="0"/>
                <a:ea typeface="新細明體" pitchFamily="18" charset="-120"/>
                <a:cs typeface="+mn-cs"/>
              </a:rPr>
              <a:t>t</a:t>
            </a:r>
            <a:endParaRPr kumimoji="1" lang="en-US" altLang="zh-TW" sz="2400" b="0" i="1" u="none" strike="noStrike" kern="1200" cap="none" spc="0" normalizeH="0" baseline="0" noProof="0" dirty="0">
              <a:ln>
                <a:noFill/>
              </a:ln>
              <a:effectLst/>
              <a:uLnTx/>
              <a:uFillTx/>
              <a:latin typeface="Times New Roman" pitchFamily="18" charset="0"/>
              <a:ea typeface="新細明體" pitchFamily="18" charset="-120"/>
              <a:cs typeface="+mn-cs"/>
            </a:endParaRPr>
          </a:p>
        </p:txBody>
      </p:sp>
      <p:sp>
        <p:nvSpPr>
          <p:cNvPr id="97" name="Text Box 6"/>
          <p:cNvSpPr txBox="1">
            <a:spLocks noChangeArrowheads="1"/>
          </p:cNvSpPr>
          <p:nvPr/>
        </p:nvSpPr>
        <p:spPr bwMode="auto">
          <a:xfrm rot="5400000">
            <a:off x="5472000" y="1269000"/>
            <a:ext cx="720000" cy="360000"/>
          </a:xfrm>
          <a:prstGeom prst="rect">
            <a:avLst/>
          </a:prstGeom>
          <a:noFill/>
          <a:ln w="9525">
            <a:noFill/>
            <a:miter lim="800000"/>
            <a:headEnd/>
            <a:tailEnd/>
          </a:ln>
        </p:spPr>
        <p:txBody>
          <a:bodyPr wrap="none" lIns="72000" tIns="0" rIns="72000" bIns="0" anchor="ctr" anchorCtr="0">
            <a:noAutofit/>
          </a:bodyPr>
          <a:lstStyle/>
          <a:p>
            <a:pPr lvl="0" algn="ctr">
              <a:defRPr/>
            </a:pPr>
            <a:r>
              <a:rPr lang="en-US" altLang="zh-TW" sz="2000" dirty="0">
                <a:solidFill>
                  <a:srgbClr val="000000"/>
                </a:solidFill>
              </a:rPr>
              <a:t>1</a:t>
            </a:r>
            <a:r>
              <a:rPr lang="en-US" altLang="zh-TW" sz="2000" spc="300" dirty="0">
                <a:solidFill>
                  <a:srgbClr val="000000"/>
                </a:solidFill>
              </a:rPr>
              <a:t>0</a:t>
            </a:r>
            <a:r>
              <a:rPr lang="en-US" altLang="zh-TW" sz="2000" b="1" spc="300" dirty="0">
                <a:solidFill>
                  <a:srgbClr val="000000"/>
                </a:solidFill>
              </a:rPr>
              <a:t>/</a:t>
            </a: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2</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98" name="Text Box 6"/>
          <p:cNvSpPr txBox="1">
            <a:spLocks noChangeArrowheads="1"/>
          </p:cNvSpPr>
          <p:nvPr/>
        </p:nvSpPr>
        <p:spPr bwMode="auto">
          <a:xfrm rot="5400000">
            <a:off x="7272000" y="1269000"/>
            <a:ext cx="720000" cy="360000"/>
          </a:xfrm>
          <a:prstGeom prst="rect">
            <a:avLst/>
          </a:prstGeom>
          <a:noFill/>
          <a:ln w="9525">
            <a:noFill/>
            <a:miter lim="800000"/>
            <a:headEnd/>
            <a:tailEnd/>
          </a:ln>
        </p:spPr>
        <p:txBody>
          <a:bodyPr wrap="none" lIns="72000" tIns="0" rIns="72000" bIns="0" anchor="ctr" anchorCtr="0">
            <a:noAutofit/>
          </a:bodyPr>
          <a:lstStyle/>
          <a:p>
            <a:pPr lvl="0" algn="ctr">
              <a:defRPr/>
            </a:pPr>
            <a:r>
              <a:rPr lang="en-US" altLang="zh-TW" sz="2000" dirty="0">
                <a:solidFill>
                  <a:srgbClr val="000000"/>
                </a:solidFill>
              </a:rPr>
              <a:t>1</a:t>
            </a:r>
            <a:r>
              <a:rPr lang="en-US" altLang="zh-TW" sz="2000" spc="300" dirty="0">
                <a:solidFill>
                  <a:srgbClr val="000000"/>
                </a:solidFill>
              </a:rPr>
              <a:t>0</a:t>
            </a:r>
            <a:r>
              <a:rPr lang="en-US" altLang="zh-TW" sz="2000" b="1" spc="300" dirty="0">
                <a:solidFill>
                  <a:srgbClr val="000000"/>
                </a:solidFill>
              </a:rPr>
              <a:t>/</a:t>
            </a: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4</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99" name="Text Box 6"/>
          <p:cNvSpPr txBox="1">
            <a:spLocks noChangeArrowheads="1"/>
          </p:cNvSpPr>
          <p:nvPr/>
        </p:nvSpPr>
        <p:spPr bwMode="auto">
          <a:xfrm>
            <a:off x="6372000" y="2169000"/>
            <a:ext cx="720000" cy="360000"/>
          </a:xfrm>
          <a:prstGeom prst="rect">
            <a:avLst/>
          </a:prstGeom>
          <a:noFill/>
          <a:ln w="9525">
            <a:noFill/>
            <a:miter lim="800000"/>
            <a:headEnd/>
            <a:tailEnd/>
          </a:ln>
        </p:spPr>
        <p:txBody>
          <a:bodyPr wrap="none" lIns="0" tIns="0" rIns="0" bIns="0" anchor="ctr" anchorCtr="1">
            <a:noAutofit/>
          </a:bodyPr>
          <a:lstStyle/>
          <a:p>
            <a:pPr lvl="0" algn="ctr">
              <a:defRPr/>
            </a:pPr>
            <a:r>
              <a:rPr lang="en-US" altLang="zh-TW" sz="2000" dirty="0">
                <a:solidFill>
                  <a:srgbClr val="000000"/>
                </a:solidFill>
              </a:rPr>
              <a:t>1</a:t>
            </a:r>
            <a:r>
              <a:rPr lang="en-US" altLang="zh-TW" sz="2000" spc="300" dirty="0">
                <a:solidFill>
                  <a:srgbClr val="000000"/>
                </a:solidFill>
              </a:rPr>
              <a:t>0</a:t>
            </a:r>
            <a:r>
              <a:rPr lang="en-US" altLang="zh-TW" sz="2000" b="1" spc="300" dirty="0">
                <a:solidFill>
                  <a:srgbClr val="000000"/>
                </a:solidFill>
              </a:rPr>
              <a:t>/</a:t>
            </a: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5</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00" name="Text Box 6"/>
          <p:cNvSpPr txBox="1">
            <a:spLocks noChangeArrowheads="1"/>
          </p:cNvSpPr>
          <p:nvPr/>
        </p:nvSpPr>
        <p:spPr bwMode="auto">
          <a:xfrm rot="2700000">
            <a:off x="6367478" y="1174478"/>
            <a:ext cx="900000" cy="360000"/>
          </a:xfrm>
          <a:prstGeom prst="rect">
            <a:avLst/>
          </a:prstGeom>
          <a:noFill/>
          <a:ln w="9525">
            <a:noFill/>
            <a:miter lim="800000"/>
            <a:headEnd/>
            <a:tailEnd/>
          </a:ln>
        </p:spPr>
        <p:txBody>
          <a:bodyPr wrap="none" lIns="0" tIns="0" rIns="0" bIns="7200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1</a:t>
            </a:r>
            <a:r>
              <a:rPr kumimoji="1" lang="en-US" altLang="zh-TW" sz="20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0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1</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06" name="橢圓 105"/>
          <p:cNvSpPr/>
          <p:nvPr/>
        </p:nvSpPr>
        <p:spPr>
          <a:xfrm>
            <a:off x="5832000" y="5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u="none" strike="noStrike" kern="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1</a:t>
            </a:r>
            <a:endParaRPr kumimoji="0" lang="zh-TW" altLang="en-US" sz="2000" b="0"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107" name="橢圓 106"/>
          <p:cNvSpPr/>
          <p:nvPr/>
        </p:nvSpPr>
        <p:spPr>
          <a:xfrm>
            <a:off x="7272000" y="5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3</a:t>
            </a:r>
            <a:endParaRPr kumimoji="0" lang="zh-TW" altLang="en-US"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108" name="橢圓 107"/>
          <p:cNvSpPr/>
          <p:nvPr/>
        </p:nvSpPr>
        <p:spPr>
          <a:xfrm>
            <a:off x="5832000" y="19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2</a:t>
            </a:r>
            <a:endParaRPr kumimoji="0" lang="zh-TW" altLang="en-US"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109" name="直線單箭頭接點 108"/>
          <p:cNvCxnSpPr>
            <a:stCxn id="106" idx="5"/>
            <a:endCxn id="112" idx="1"/>
          </p:cNvCxnSpPr>
          <p:nvPr/>
        </p:nvCxnSpPr>
        <p:spPr>
          <a:xfrm>
            <a:off x="6139279" y="856279"/>
            <a:ext cx="1185442" cy="1185442"/>
          </a:xfrm>
          <a:prstGeom prst="straightConnector1">
            <a:avLst/>
          </a:prstGeom>
          <a:noFill/>
          <a:ln w="19050" cap="flat" cmpd="sng" algn="ctr">
            <a:solidFill>
              <a:schemeClr val="tx1"/>
            </a:solidFill>
            <a:prstDash val="solid"/>
            <a:miter lim="800000"/>
            <a:headEnd type="none" w="med" len="med"/>
            <a:tailEnd type="none" w="med" len="med"/>
          </a:ln>
          <a:effectLst/>
        </p:spPr>
      </p:cxnSp>
      <p:cxnSp>
        <p:nvCxnSpPr>
          <p:cNvPr id="110" name="直線單箭頭接點 109"/>
          <p:cNvCxnSpPr>
            <a:stCxn id="106" idx="6"/>
            <a:endCxn id="107" idx="2"/>
          </p:cNvCxnSpPr>
          <p:nvPr/>
        </p:nvCxnSpPr>
        <p:spPr>
          <a:xfrm>
            <a:off x="6192000" y="729000"/>
            <a:ext cx="1080000" cy="0"/>
          </a:xfrm>
          <a:prstGeom prst="straightConnector1">
            <a:avLst/>
          </a:prstGeom>
          <a:noFill/>
          <a:ln w="19050" cap="flat" cmpd="sng" algn="ctr">
            <a:solidFill>
              <a:schemeClr val="tx1"/>
            </a:solidFill>
            <a:prstDash val="solid"/>
            <a:miter lim="800000"/>
            <a:headEnd type="none" w="med" len="med"/>
            <a:tailEnd type="none" w="med" len="med"/>
          </a:ln>
          <a:effectLst/>
        </p:spPr>
      </p:cxnSp>
      <p:cxnSp>
        <p:nvCxnSpPr>
          <p:cNvPr id="111" name="直線單箭頭接點 110"/>
          <p:cNvCxnSpPr>
            <a:stCxn id="106" idx="4"/>
            <a:endCxn id="108" idx="0"/>
          </p:cNvCxnSpPr>
          <p:nvPr/>
        </p:nvCxnSpPr>
        <p:spPr>
          <a:xfrm>
            <a:off x="6012000" y="909000"/>
            <a:ext cx="0" cy="1080000"/>
          </a:xfrm>
          <a:prstGeom prst="straightConnector1">
            <a:avLst/>
          </a:prstGeom>
          <a:noFill/>
          <a:ln w="19050" cap="flat" cmpd="sng" algn="ctr">
            <a:solidFill>
              <a:schemeClr val="tx1"/>
            </a:solidFill>
            <a:prstDash val="solid"/>
            <a:miter lim="800000"/>
            <a:headEnd type="none" w="med" len="med"/>
            <a:tailEnd type="none" w="med" len="med"/>
          </a:ln>
          <a:effectLst/>
        </p:spPr>
      </p:cxnSp>
      <p:sp>
        <p:nvSpPr>
          <p:cNvPr id="112" name="橢圓 111"/>
          <p:cNvSpPr/>
          <p:nvPr/>
        </p:nvSpPr>
        <p:spPr>
          <a:xfrm>
            <a:off x="7272000" y="19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4</a:t>
            </a:r>
            <a:endParaRPr kumimoji="0" lang="zh-TW" altLang="en-US"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113" name="直線單箭頭接點 112"/>
          <p:cNvCxnSpPr>
            <a:stCxn id="107" idx="4"/>
            <a:endCxn id="112" idx="0"/>
          </p:cNvCxnSpPr>
          <p:nvPr/>
        </p:nvCxnSpPr>
        <p:spPr>
          <a:xfrm>
            <a:off x="7452000" y="909000"/>
            <a:ext cx="0" cy="1080000"/>
          </a:xfrm>
          <a:prstGeom prst="straightConnector1">
            <a:avLst/>
          </a:prstGeom>
          <a:noFill/>
          <a:ln w="19050" cap="flat" cmpd="sng" algn="ctr">
            <a:solidFill>
              <a:schemeClr val="tx1"/>
            </a:solidFill>
            <a:prstDash val="solid"/>
            <a:miter lim="800000"/>
            <a:headEnd type="none" w="med" len="med"/>
            <a:tailEnd type="none" w="med" len="med"/>
          </a:ln>
          <a:effectLst/>
        </p:spPr>
      </p:cxnSp>
      <p:cxnSp>
        <p:nvCxnSpPr>
          <p:cNvPr id="114" name="直線單箭頭接點 113"/>
          <p:cNvCxnSpPr>
            <a:stCxn id="108" idx="6"/>
            <a:endCxn id="112" idx="2"/>
          </p:cNvCxnSpPr>
          <p:nvPr/>
        </p:nvCxnSpPr>
        <p:spPr>
          <a:xfrm>
            <a:off x="6192000" y="2169000"/>
            <a:ext cx="1080000" cy="0"/>
          </a:xfrm>
          <a:prstGeom prst="straightConnector1">
            <a:avLst/>
          </a:prstGeom>
          <a:noFill/>
          <a:ln w="19050" cap="flat" cmpd="sng" algn="ctr">
            <a:solidFill>
              <a:schemeClr val="tx1"/>
            </a:solidFill>
            <a:prstDash val="solid"/>
            <a:miter lim="800000"/>
            <a:headEnd type="none" w="med" len="med"/>
            <a:tailEnd type="none" w="med" len="med"/>
          </a:ln>
          <a:effectLst/>
        </p:spPr>
      </p:cxnSp>
      <p:sp>
        <p:nvSpPr>
          <p:cNvPr id="115" name="Text Box 6"/>
          <p:cNvSpPr txBox="1">
            <a:spLocks noChangeArrowheads="1"/>
          </p:cNvSpPr>
          <p:nvPr/>
        </p:nvSpPr>
        <p:spPr bwMode="auto">
          <a:xfrm>
            <a:off x="6372000" y="369000"/>
            <a:ext cx="720000" cy="360000"/>
          </a:xfrm>
          <a:prstGeom prst="rect">
            <a:avLst/>
          </a:prstGeom>
          <a:noFill/>
          <a:ln w="9525">
            <a:noFill/>
            <a:miter lim="800000"/>
            <a:headEnd/>
            <a:tailEnd/>
          </a:ln>
        </p:spPr>
        <p:txBody>
          <a:bodyPr wrap="none" lIns="0" tIns="0" rIns="0" bIns="0" anchor="ctr" anchorCtr="1">
            <a:noAutofit/>
          </a:bodyPr>
          <a:lstStyle/>
          <a:p>
            <a:pPr lvl="0" algn="ctr">
              <a:defRPr/>
            </a:pPr>
            <a:r>
              <a:rPr lang="en-US" altLang="zh-TW" sz="2000" dirty="0">
                <a:solidFill>
                  <a:srgbClr val="000000"/>
                </a:solidFill>
              </a:rPr>
              <a:t>1</a:t>
            </a:r>
            <a:r>
              <a:rPr lang="en-US" altLang="zh-TW" sz="2000" spc="300" dirty="0">
                <a:solidFill>
                  <a:srgbClr val="000000"/>
                </a:solidFill>
              </a:rPr>
              <a:t>0</a:t>
            </a:r>
            <a:r>
              <a:rPr lang="en-US" altLang="zh-TW" sz="2000" b="1" spc="300" dirty="0">
                <a:solidFill>
                  <a:srgbClr val="000000"/>
                </a:solidFill>
              </a:rPr>
              <a:t>/</a:t>
            </a: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3</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118" name="Text Box 6"/>
          <p:cNvSpPr txBox="1">
            <a:spLocks noChangeArrowheads="1"/>
          </p:cNvSpPr>
          <p:nvPr/>
        </p:nvSpPr>
        <p:spPr bwMode="auto">
          <a:xfrm>
            <a:off x="3672000" y="1989000"/>
            <a:ext cx="180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capacit</a:t>
            </a:r>
            <a:r>
              <a:rPr kumimoji="1" lang="en-US" altLang="zh-TW" sz="22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y</a:t>
            </a:r>
            <a:r>
              <a:rPr kumimoji="1" lang="en-US" altLang="zh-TW" sz="22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2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time</a:t>
            </a:r>
            <a:endPar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Tree>
    <p:extLst>
      <p:ext uri="{BB962C8B-B14F-4D97-AF65-F5344CB8AC3E}">
        <p14:creationId xmlns:p14="http://schemas.microsoft.com/office/powerpoint/2010/main" val="2447699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a:t>Residual Network</a:t>
            </a:r>
            <a:endParaRPr lang="zh-TW" altLang="en-US" dirty="0"/>
          </a:p>
        </p:txBody>
      </p:sp>
      <p:sp>
        <p:nvSpPr>
          <p:cNvPr id="4" name="內容版面配置區 3"/>
          <p:cNvSpPr>
            <a:spLocks noGrp="1"/>
          </p:cNvSpPr>
          <p:nvPr>
            <p:ph idx="1"/>
          </p:nvPr>
        </p:nvSpPr>
        <p:spPr/>
        <p:txBody>
          <a:bodyPr/>
          <a:lstStyle/>
          <a:p>
            <a:pPr marL="342900" lvl="0" indent="-342900">
              <a:buClr>
                <a:srgbClr val="3333CC"/>
              </a:buClr>
            </a:pPr>
            <a:r>
              <a:rPr lang="en-US" altLang="zh-TW" dirty="0">
                <a:solidFill>
                  <a:srgbClr val="FF0000"/>
                </a:solidFill>
              </a:rPr>
              <a:t>Sample Input</a:t>
            </a:r>
          </a:p>
          <a:p>
            <a:pPr marL="342900" lvl="0" indent="-342900">
              <a:buClr>
                <a:srgbClr val="3333CC"/>
              </a:buClr>
            </a:pPr>
            <a:r>
              <a:rPr lang="en-US" altLang="zh-TW" dirty="0">
                <a:solidFill>
                  <a:srgbClr val="000000"/>
                </a:solidFill>
              </a:rPr>
              <a:t>4 5</a:t>
            </a:r>
          </a:p>
          <a:p>
            <a:pPr marL="342900" lvl="0" indent="-342900">
              <a:buClr>
                <a:srgbClr val="3333CC"/>
              </a:buClr>
            </a:pPr>
            <a:r>
              <a:rPr lang="en-US" altLang="zh-TW" dirty="0">
                <a:solidFill>
                  <a:srgbClr val="000000"/>
                </a:solidFill>
              </a:rPr>
              <a:t>1 4 1</a:t>
            </a:r>
          </a:p>
          <a:p>
            <a:pPr marL="342900" lvl="0" indent="-342900">
              <a:buClr>
                <a:srgbClr val="3333CC"/>
              </a:buClr>
            </a:pPr>
            <a:r>
              <a:rPr lang="en-US" altLang="zh-TW" dirty="0">
                <a:solidFill>
                  <a:srgbClr val="000000"/>
                </a:solidFill>
              </a:rPr>
              <a:t>1 3 3</a:t>
            </a:r>
          </a:p>
          <a:p>
            <a:pPr marL="342900" lvl="0" indent="-342900">
              <a:buClr>
                <a:srgbClr val="3333CC"/>
              </a:buClr>
            </a:pPr>
            <a:r>
              <a:rPr lang="en-US" altLang="zh-TW" dirty="0">
                <a:solidFill>
                  <a:srgbClr val="000000"/>
                </a:solidFill>
              </a:rPr>
              <a:t>3 4 4</a:t>
            </a:r>
          </a:p>
          <a:p>
            <a:pPr marL="342900" lvl="0" indent="-342900">
              <a:buClr>
                <a:srgbClr val="3333CC"/>
              </a:buClr>
            </a:pPr>
            <a:r>
              <a:rPr lang="en-US" altLang="zh-TW" dirty="0">
                <a:solidFill>
                  <a:srgbClr val="000000"/>
                </a:solidFill>
              </a:rPr>
              <a:t>1 2 2</a:t>
            </a:r>
          </a:p>
          <a:p>
            <a:pPr marL="342900" lvl="0" indent="-342900">
              <a:buClr>
                <a:srgbClr val="3333CC"/>
              </a:buClr>
            </a:pPr>
            <a:r>
              <a:rPr lang="en-US" altLang="zh-TW" dirty="0">
                <a:solidFill>
                  <a:srgbClr val="000000"/>
                </a:solidFill>
              </a:rPr>
              <a:t>2 4 5</a:t>
            </a:r>
          </a:p>
          <a:p>
            <a:pPr marL="342900" lvl="0" indent="-342900">
              <a:buClr>
                <a:srgbClr val="3333CC"/>
              </a:buClr>
            </a:pPr>
            <a:r>
              <a:rPr lang="en-US" altLang="zh-TW" dirty="0">
                <a:solidFill>
                  <a:srgbClr val="000000"/>
                </a:solidFill>
              </a:rPr>
              <a:t>20 10</a:t>
            </a:r>
          </a:p>
          <a:p>
            <a:pPr marL="342900" lvl="0" indent="-342900">
              <a:buClr>
                <a:srgbClr val="3333CC"/>
              </a:buClr>
            </a:pPr>
            <a:endParaRPr lang="en-US" altLang="zh-TW" dirty="0">
              <a:solidFill>
                <a:srgbClr val="000000"/>
              </a:solidFill>
            </a:endParaRPr>
          </a:p>
          <a:p>
            <a:pPr marL="342900" lvl="0" indent="-342900">
              <a:buClr>
                <a:srgbClr val="3333CC"/>
              </a:buClr>
            </a:pPr>
            <a:r>
              <a:rPr lang="en-US" altLang="zh-TW" dirty="0">
                <a:solidFill>
                  <a:srgbClr val="FF0000"/>
                </a:solidFill>
              </a:rPr>
              <a:t>Sample Output</a:t>
            </a:r>
          </a:p>
          <a:p>
            <a:pPr marL="342900" lvl="0" indent="-342900">
              <a:buClr>
                <a:srgbClr val="3333CC"/>
              </a:buClr>
            </a:pPr>
            <a:r>
              <a:rPr lang="en-US" altLang="zh-TW" dirty="0">
                <a:solidFill>
                  <a:srgbClr val="000000"/>
                </a:solidFill>
              </a:rPr>
              <a:t>80</a:t>
            </a:r>
          </a:p>
        </p:txBody>
      </p:sp>
      <p:sp>
        <p:nvSpPr>
          <p:cNvPr id="5" name="Text Box 6"/>
          <p:cNvSpPr txBox="1">
            <a:spLocks noChangeArrowheads="1"/>
          </p:cNvSpPr>
          <p:nvPr/>
        </p:nvSpPr>
        <p:spPr bwMode="auto">
          <a:xfrm>
            <a:off x="5472000" y="909000"/>
            <a:ext cx="72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effectLst/>
                <a:uLnTx/>
                <a:uFillTx/>
              </a:rPr>
              <a:t>0</a:t>
            </a:r>
            <a:r>
              <a:rPr kumimoji="1" lang="en-US" altLang="zh-TW" sz="2000" b="1" i="0" u="none" strike="noStrike" kern="1200" cap="none" spc="300" normalizeH="0" baseline="0" noProof="0" dirty="0" smtClean="0">
                <a:ln>
                  <a:noFill/>
                </a:ln>
                <a:effectLst/>
                <a:uLnTx/>
                <a:uFillTx/>
              </a:rPr>
              <a:t>/</a:t>
            </a:r>
            <a:r>
              <a:rPr kumimoji="1" lang="en-US" altLang="zh-TW" sz="2000" b="0" i="0" u="none" strike="noStrike" kern="1200" cap="none" spc="0" normalizeH="0" baseline="0" noProof="0" dirty="0" smtClean="0">
                <a:ln>
                  <a:noFill/>
                </a:ln>
                <a:effectLst/>
                <a:uLnTx/>
                <a:uFillTx/>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effectLst/>
                <a:uLnTx/>
                <a:uFillTx/>
              </a:rPr>
              <a:t>3</a:t>
            </a:r>
            <a:endParaRPr kumimoji="1" lang="en-US" altLang="zh-TW" sz="2000" b="0" i="0" u="none" strike="noStrike" kern="1200" cap="none" spc="0" normalizeH="0" baseline="0" noProof="0" dirty="0">
              <a:ln>
                <a:noFill/>
              </a:ln>
              <a:effectLst/>
              <a:uLnTx/>
              <a:uFillTx/>
            </a:endParaRPr>
          </a:p>
        </p:txBody>
      </p:sp>
      <p:sp>
        <p:nvSpPr>
          <p:cNvPr id="6" name="橢圓 5"/>
          <p:cNvSpPr/>
          <p:nvPr/>
        </p:nvSpPr>
        <p:spPr>
          <a:xfrm>
            <a:off x="4032000" y="14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1</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7" name="橢圓 6"/>
          <p:cNvSpPr/>
          <p:nvPr/>
        </p:nvSpPr>
        <p:spPr>
          <a:xfrm>
            <a:off x="7272000" y="14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3</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8" name="弧形接點 7"/>
          <p:cNvCxnSpPr>
            <a:stCxn id="6" idx="7"/>
            <a:endCxn id="7" idx="1"/>
          </p:cNvCxnSpPr>
          <p:nvPr/>
        </p:nvCxnSpPr>
        <p:spPr>
          <a:xfrm rot="5400000" flipH="1" flipV="1">
            <a:off x="5838350" y="2650"/>
            <a:ext cx="0" cy="2985442"/>
          </a:xfrm>
          <a:prstGeom prst="curvedConnector3">
            <a:avLst>
              <a:gd name="adj1" fmla="val 2215126"/>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9" name="弧形接點 8"/>
          <p:cNvCxnSpPr>
            <a:stCxn id="6" idx="0"/>
            <a:endCxn id="7" idx="0"/>
          </p:cNvCxnSpPr>
          <p:nvPr/>
        </p:nvCxnSpPr>
        <p:spPr>
          <a:xfrm rot="5400000" flipH="1" flipV="1">
            <a:off x="5832000" y="-171000"/>
            <a:ext cx="12700" cy="3240000"/>
          </a:xfrm>
          <a:prstGeom prst="curvedConnector3">
            <a:avLst>
              <a:gd name="adj1" fmla="val 1800000"/>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cxnSp>
        <p:nvCxnSpPr>
          <p:cNvPr id="10" name="弧形接點 9"/>
          <p:cNvCxnSpPr>
            <a:stCxn id="7" idx="3"/>
            <a:endCxn id="6" idx="5"/>
          </p:cNvCxnSpPr>
          <p:nvPr/>
        </p:nvCxnSpPr>
        <p:spPr>
          <a:xfrm rot="5400000">
            <a:off x="5838350" y="257208"/>
            <a:ext cx="0" cy="2985442"/>
          </a:xfrm>
          <a:prstGeom prst="curvedConnector3">
            <a:avLst>
              <a:gd name="adj1" fmla="val 2215126"/>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cxnSp>
        <p:nvCxnSpPr>
          <p:cNvPr id="11" name="弧形接點 10"/>
          <p:cNvCxnSpPr>
            <a:stCxn id="7" idx="4"/>
            <a:endCxn id="6" idx="4"/>
          </p:cNvCxnSpPr>
          <p:nvPr/>
        </p:nvCxnSpPr>
        <p:spPr>
          <a:xfrm rot="5400000">
            <a:off x="5832000" y="189000"/>
            <a:ext cx="12700" cy="3240000"/>
          </a:xfrm>
          <a:prstGeom prst="curvedConnector3">
            <a:avLst>
              <a:gd name="adj1" fmla="val 1800000"/>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sp>
        <p:nvSpPr>
          <p:cNvPr id="12" name="Text Box 6"/>
          <p:cNvSpPr txBox="1">
            <a:spLocks noChangeArrowheads="1"/>
          </p:cNvSpPr>
          <p:nvPr/>
        </p:nvSpPr>
        <p:spPr bwMode="auto">
          <a:xfrm>
            <a:off x="5472000" y="1629000"/>
            <a:ext cx="720000" cy="360000"/>
          </a:xfrm>
          <a:prstGeom prst="rect">
            <a:avLst/>
          </a:prstGeom>
          <a:noFill/>
          <a:ln w="9525">
            <a:noFill/>
            <a:miter lim="800000"/>
            <a:headEnd/>
            <a:tailEnd/>
          </a:ln>
        </p:spPr>
        <p:txBody>
          <a:bodyPr wrap="none" lIns="0" tIns="10800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normalizeH="0" baseline="0" noProof="0" dirty="0" smtClean="0">
                <a:ln>
                  <a:noFill/>
                </a:ln>
                <a:effectLst/>
                <a:uLnTx/>
                <a:uFillTx/>
                <a:latin typeface="Times New Roman" pitchFamily="18" charset="0"/>
                <a:ea typeface="新細明體" pitchFamily="18" charset="-120"/>
                <a:cs typeface="+mn-cs"/>
              </a:rPr>
              <a:t>1</a:t>
            </a:r>
            <a:r>
              <a:rPr kumimoji="1" lang="en-US" altLang="zh-TW" sz="2000" b="0" i="0" u="none" strike="noStrike" kern="1200" cap="none" spc="300" normalizeH="0" baseline="0" noProof="0" dirty="0" smtClean="0">
                <a:ln>
                  <a:noFill/>
                </a:ln>
                <a:effectLst/>
                <a:uLnTx/>
                <a:uFillTx/>
                <a:latin typeface="Times New Roman" pitchFamily="18" charset="0"/>
                <a:ea typeface="新細明體" pitchFamily="18" charset="-120"/>
                <a:cs typeface="+mn-cs"/>
              </a:rPr>
              <a:t>0</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effectLst/>
                <a:uLnTx/>
                <a:uFillTx/>
                <a:latin typeface="Times New Roman" pitchFamily="18" charset="0"/>
                <a:ea typeface="新細明體" pitchFamily="18" charset="-120"/>
                <a:cs typeface="+mn-cs"/>
              </a:rPr>
              <a:t>3</a:t>
            </a:r>
            <a:endParaRPr kumimoji="1" lang="en-US" altLang="zh-TW" sz="2000" b="0" i="0" u="none" strike="noStrike" kern="1200" cap="none" spc="0" normalizeH="0" baseline="0" noProof="0" dirty="0">
              <a:ln>
                <a:noFill/>
              </a:ln>
              <a:effectLst/>
              <a:uLnTx/>
              <a:uFillTx/>
              <a:latin typeface="Times New Roman" pitchFamily="18" charset="0"/>
              <a:ea typeface="新細明體" pitchFamily="18" charset="-120"/>
              <a:cs typeface="+mn-cs"/>
            </a:endParaRPr>
          </a:p>
        </p:txBody>
      </p:sp>
      <p:sp>
        <p:nvSpPr>
          <p:cNvPr id="13" name="Text Box 6"/>
          <p:cNvSpPr txBox="1">
            <a:spLocks noChangeArrowheads="1"/>
          </p:cNvSpPr>
          <p:nvPr/>
        </p:nvSpPr>
        <p:spPr bwMode="auto">
          <a:xfrm>
            <a:off x="5472000" y="1269000"/>
            <a:ext cx="720000" cy="360000"/>
          </a:xfrm>
          <a:prstGeom prst="rect">
            <a:avLst/>
          </a:prstGeom>
          <a:noFill/>
          <a:ln w="9525">
            <a:noFill/>
            <a:miter lim="800000"/>
            <a:headEnd/>
            <a:tailEnd/>
          </a:ln>
        </p:spPr>
        <p:txBody>
          <a:bodyPr wrap="none" lIns="0" tIns="0" rIns="0" bIns="144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normalizeH="0" baseline="0" noProof="0" dirty="0" smtClean="0">
                <a:ln>
                  <a:noFill/>
                </a:ln>
                <a:effectLst/>
                <a:uLnTx/>
                <a:uFillTx/>
                <a:latin typeface="Times New Roman" pitchFamily="18" charset="0"/>
                <a:ea typeface="新細明體" pitchFamily="18" charset="-120"/>
                <a:cs typeface="+mn-cs"/>
              </a:rPr>
              <a:t>1</a:t>
            </a:r>
            <a:r>
              <a:rPr kumimoji="1" lang="en-US" altLang="zh-TW" sz="2000" b="0" i="0" u="none" strike="noStrike" kern="1200" cap="none" spc="300" normalizeH="0" baseline="0" noProof="0" dirty="0" smtClean="0">
                <a:ln>
                  <a:noFill/>
                </a:ln>
                <a:effectLst/>
                <a:uLnTx/>
                <a:uFillTx/>
                <a:latin typeface="Times New Roman" pitchFamily="18" charset="0"/>
                <a:ea typeface="新細明體" pitchFamily="18" charset="-120"/>
                <a:cs typeface="+mn-cs"/>
              </a:rPr>
              <a:t>0</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effectLst/>
                <a:uLnTx/>
                <a:uFillTx/>
                <a:latin typeface="Times New Roman" pitchFamily="18" charset="0"/>
                <a:ea typeface="新細明體" pitchFamily="18" charset="-120"/>
                <a:cs typeface="+mn-cs"/>
              </a:rPr>
              <a:t>3</a:t>
            </a:r>
            <a:endParaRPr kumimoji="1" lang="en-US" altLang="zh-TW" sz="2000" b="0" i="0" u="none" strike="noStrike" kern="1200" cap="none" spc="0" normalizeH="0" baseline="0" noProof="0" dirty="0">
              <a:ln>
                <a:noFill/>
              </a:ln>
              <a:effectLst/>
              <a:uLnTx/>
              <a:uFillTx/>
              <a:latin typeface="Times New Roman" pitchFamily="18" charset="0"/>
              <a:ea typeface="新細明體" pitchFamily="18" charset="-120"/>
              <a:cs typeface="+mn-cs"/>
            </a:endParaRPr>
          </a:p>
        </p:txBody>
      </p:sp>
      <p:sp>
        <p:nvSpPr>
          <p:cNvPr id="14" name="Text Box 6"/>
          <p:cNvSpPr txBox="1">
            <a:spLocks noChangeArrowheads="1"/>
          </p:cNvSpPr>
          <p:nvPr/>
        </p:nvSpPr>
        <p:spPr bwMode="auto">
          <a:xfrm>
            <a:off x="5472000" y="198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effectLst/>
                <a:uLnTx/>
                <a:uFillTx/>
              </a:rPr>
              <a:t>0</a:t>
            </a:r>
            <a:r>
              <a:rPr kumimoji="1" lang="en-US" altLang="zh-TW" sz="2000" b="1" i="0" u="none" strike="noStrike" kern="1200" cap="none" spc="300" normalizeH="0" baseline="0" noProof="0" dirty="0" smtClean="0">
                <a:ln>
                  <a:noFill/>
                </a:ln>
                <a:effectLst/>
                <a:uLnTx/>
                <a:uFillTx/>
              </a:rPr>
              <a:t>/</a:t>
            </a:r>
            <a:r>
              <a:rPr kumimoji="1" lang="en-US" altLang="zh-TW" sz="2000" b="0" i="0" u="none" strike="noStrike" kern="1200" cap="none" spc="0" normalizeH="0" baseline="0" noProof="0" dirty="0" smtClean="0">
                <a:ln>
                  <a:noFill/>
                </a:ln>
                <a:effectLst/>
                <a:uLnTx/>
                <a:uFillTx/>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effectLst/>
                <a:uLnTx/>
                <a:uFillTx/>
              </a:rPr>
              <a:t>3</a:t>
            </a:r>
            <a:endParaRPr kumimoji="1" lang="en-US" altLang="zh-TW" sz="2000" b="0" i="0" u="none" strike="noStrike" kern="1200" cap="none" spc="0" normalizeH="0" baseline="0" noProof="0" dirty="0">
              <a:ln>
                <a:noFill/>
              </a:ln>
              <a:effectLst/>
              <a:uLnTx/>
              <a:uFillTx/>
            </a:endParaRPr>
          </a:p>
        </p:txBody>
      </p:sp>
      <p:sp>
        <p:nvSpPr>
          <p:cNvPr id="15" name="Text Box 6"/>
          <p:cNvSpPr txBox="1">
            <a:spLocks noChangeArrowheads="1"/>
          </p:cNvSpPr>
          <p:nvPr/>
        </p:nvSpPr>
        <p:spPr bwMode="auto">
          <a:xfrm rot="2820000">
            <a:off x="6195480" y="2923503"/>
            <a:ext cx="720000" cy="360000"/>
          </a:xfrm>
          <a:prstGeom prst="rect">
            <a:avLst/>
          </a:prstGeom>
          <a:noFill/>
          <a:ln w="9525">
            <a:noFill/>
            <a:miter lim="800000"/>
            <a:headEnd/>
            <a:tailEnd/>
          </a:ln>
        </p:spPr>
        <p:txBody>
          <a:bodyPr wrap="none" lIns="0" tIns="0" rIns="0" bIns="144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effectLst/>
                <a:uLnTx/>
                <a:uFillTx/>
              </a:rPr>
              <a:t>0</a:t>
            </a:r>
            <a:r>
              <a:rPr kumimoji="1" lang="en-US" altLang="zh-TW" sz="2000" b="1" i="0" u="none" strike="noStrike" kern="1200" cap="none" spc="300" normalizeH="0" baseline="0" noProof="0" dirty="0" smtClean="0">
                <a:ln>
                  <a:noFill/>
                </a:ln>
                <a:effectLst/>
                <a:uLnTx/>
                <a:uFillTx/>
              </a:rPr>
              <a:t>/</a:t>
            </a:r>
            <a:r>
              <a:rPr kumimoji="1" lang="en-US" altLang="zh-TW" sz="2000" b="0" i="0" u="none" strike="noStrike" kern="1200" cap="none" spc="0" normalizeH="0" baseline="0" noProof="0" dirty="0" smtClean="0">
                <a:ln>
                  <a:noFill/>
                </a:ln>
                <a:effectLst/>
                <a:uLnTx/>
                <a:uFillTx/>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effectLst/>
                <a:uLnTx/>
                <a:uFillTx/>
              </a:rPr>
              <a:t>1</a:t>
            </a:r>
            <a:endParaRPr kumimoji="1" lang="en-US" altLang="zh-TW" sz="2000" b="0" i="0" u="none" strike="noStrike" kern="1200" cap="none" spc="0" normalizeH="0" baseline="0" noProof="0" dirty="0">
              <a:ln>
                <a:noFill/>
              </a:ln>
              <a:effectLst/>
              <a:uLnTx/>
              <a:uFillTx/>
            </a:endParaRPr>
          </a:p>
        </p:txBody>
      </p:sp>
      <p:sp>
        <p:nvSpPr>
          <p:cNvPr id="16" name="Text Box 6"/>
          <p:cNvSpPr txBox="1">
            <a:spLocks noChangeArrowheads="1"/>
          </p:cNvSpPr>
          <p:nvPr/>
        </p:nvSpPr>
        <p:spPr bwMode="auto">
          <a:xfrm rot="3120000">
            <a:off x="4970070" y="3932582"/>
            <a:ext cx="540000" cy="360000"/>
          </a:xfrm>
          <a:prstGeom prst="rect">
            <a:avLst/>
          </a:prstGeom>
          <a:noFill/>
          <a:ln w="9525">
            <a:noFill/>
            <a:miter lim="800000"/>
            <a:headEnd/>
            <a:tailEnd/>
          </a:ln>
        </p:spPr>
        <p:txBody>
          <a:bodyPr wrap="none" lIns="0" tIns="144000" rIns="0" bIns="0" anchor="ctr" anchorCtr="1">
            <a:noAutofit/>
          </a:bodyPr>
          <a:lstStyle/>
          <a:p>
            <a:pPr lvl="0">
              <a:defRPr/>
            </a:pPr>
            <a:r>
              <a:rPr lang="en-US" altLang="zh-TW" sz="2000" dirty="0"/>
              <a:t>1</a:t>
            </a:r>
            <a:r>
              <a:rPr lang="en-US" altLang="zh-TW" sz="2000" spc="300" dirty="0"/>
              <a:t>0</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effectLst/>
                <a:uLnTx/>
                <a:uFillTx/>
                <a:latin typeface="Times New Roman" pitchFamily="18" charset="0"/>
                <a:ea typeface="新細明體" pitchFamily="18" charset="-120"/>
                <a:cs typeface="+mn-cs"/>
              </a:rPr>
              <a:t>1</a:t>
            </a:r>
            <a:endParaRPr kumimoji="1" lang="en-US" altLang="zh-TW" sz="2000" b="0" i="0" u="none" strike="noStrike" kern="1200" cap="none" spc="0" normalizeH="0" baseline="0" noProof="0" dirty="0">
              <a:ln>
                <a:noFill/>
              </a:ln>
              <a:effectLst/>
              <a:uLnTx/>
              <a:uFillTx/>
              <a:latin typeface="Times New Roman" pitchFamily="18" charset="0"/>
              <a:ea typeface="新細明體" pitchFamily="18" charset="-120"/>
              <a:cs typeface="+mn-cs"/>
            </a:endParaRPr>
          </a:p>
        </p:txBody>
      </p:sp>
      <p:sp>
        <p:nvSpPr>
          <p:cNvPr id="17" name="Text Box 6"/>
          <p:cNvSpPr txBox="1">
            <a:spLocks noChangeArrowheads="1"/>
          </p:cNvSpPr>
          <p:nvPr/>
        </p:nvSpPr>
        <p:spPr bwMode="auto">
          <a:xfrm rot="2880000">
            <a:off x="6026654" y="3096975"/>
            <a:ext cx="720000" cy="360000"/>
          </a:xfrm>
          <a:prstGeom prst="rect">
            <a:avLst/>
          </a:prstGeom>
          <a:noFill/>
          <a:ln w="9525">
            <a:noFill/>
            <a:miter lim="800000"/>
            <a:headEnd/>
            <a:tailEnd/>
          </a:ln>
        </p:spPr>
        <p:txBody>
          <a:bodyPr wrap="none" lIns="0" tIns="36000" rIns="0" bIns="0" anchor="ctr" anchorCtr="1">
            <a:noAutofit/>
          </a:bodyPr>
          <a:lstStyle/>
          <a:p>
            <a:pPr lvl="0">
              <a:defRPr/>
            </a:pPr>
            <a:r>
              <a:rPr lang="en-US" altLang="zh-TW" sz="2000" dirty="0"/>
              <a:t>1</a:t>
            </a:r>
            <a:r>
              <a:rPr lang="en-US" altLang="zh-TW" sz="2000" spc="300" dirty="0"/>
              <a:t>0</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effectLst/>
                <a:uLnTx/>
                <a:uFillTx/>
                <a:latin typeface="Times New Roman" pitchFamily="18" charset="0"/>
                <a:ea typeface="新細明體" pitchFamily="18" charset="-120"/>
                <a:cs typeface="+mn-cs"/>
              </a:rPr>
              <a:t>1</a:t>
            </a:r>
            <a:endParaRPr kumimoji="1" lang="en-US" altLang="zh-TW" sz="2000" b="0" i="0" u="none" strike="noStrike" kern="1200" cap="none" spc="0" normalizeH="0" baseline="0" noProof="0" dirty="0">
              <a:ln>
                <a:noFill/>
              </a:ln>
              <a:effectLst/>
              <a:uLnTx/>
              <a:uFillTx/>
              <a:latin typeface="Times New Roman" pitchFamily="18" charset="0"/>
              <a:ea typeface="新細明體" pitchFamily="18" charset="-120"/>
              <a:cs typeface="+mn-cs"/>
            </a:endParaRPr>
          </a:p>
        </p:txBody>
      </p:sp>
      <p:sp>
        <p:nvSpPr>
          <p:cNvPr id="18" name="Text Box 6"/>
          <p:cNvSpPr txBox="1">
            <a:spLocks noChangeArrowheads="1"/>
          </p:cNvSpPr>
          <p:nvPr/>
        </p:nvSpPr>
        <p:spPr bwMode="auto">
          <a:xfrm rot="2940000">
            <a:off x="4578442" y="4182051"/>
            <a:ext cx="72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effectLst/>
                <a:uLnTx/>
                <a:uFillTx/>
              </a:rPr>
              <a:t>0</a:t>
            </a:r>
            <a:r>
              <a:rPr kumimoji="1" lang="en-US" altLang="zh-TW" sz="2000" b="1" i="0" u="none" strike="noStrike" kern="1200" cap="none" spc="300" normalizeH="0" baseline="0" noProof="0" dirty="0" smtClean="0">
                <a:ln>
                  <a:noFill/>
                </a:ln>
                <a:effectLst/>
                <a:uLnTx/>
                <a:uFillTx/>
              </a:rPr>
              <a:t>/</a:t>
            </a:r>
            <a:r>
              <a:rPr kumimoji="1" lang="en-US" altLang="zh-TW" sz="2000" b="0" i="0" u="none" strike="noStrike" kern="1200" cap="none" spc="0" normalizeH="0" baseline="0" noProof="0" dirty="0" smtClean="0">
                <a:ln>
                  <a:noFill/>
                </a:ln>
                <a:effectLst/>
                <a:uLnTx/>
                <a:uFillTx/>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effectLst/>
                <a:uLnTx/>
                <a:uFillTx/>
              </a:rPr>
              <a:t>1</a:t>
            </a:r>
            <a:endParaRPr kumimoji="1" lang="en-US" altLang="zh-TW" sz="2000" b="0" i="0" u="none" strike="noStrike" kern="1200" cap="none" spc="0" normalizeH="0" baseline="0" noProof="0" dirty="0">
              <a:ln>
                <a:noFill/>
              </a:ln>
              <a:effectLst/>
              <a:uLnTx/>
              <a:uFillTx/>
            </a:endParaRPr>
          </a:p>
        </p:txBody>
      </p:sp>
      <p:sp>
        <p:nvSpPr>
          <p:cNvPr id="19" name="橢圓 18"/>
          <p:cNvSpPr/>
          <p:nvPr/>
        </p:nvSpPr>
        <p:spPr>
          <a:xfrm>
            <a:off x="7812000" y="522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4</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20" name="橢圓 19"/>
          <p:cNvSpPr/>
          <p:nvPr/>
        </p:nvSpPr>
        <p:spPr>
          <a:xfrm>
            <a:off x="7812000" y="19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3</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21" name="弧形接點 20"/>
          <p:cNvCxnSpPr>
            <a:stCxn id="19" idx="1"/>
            <a:endCxn id="20" idx="3"/>
          </p:cNvCxnSpPr>
          <p:nvPr/>
        </p:nvCxnSpPr>
        <p:spPr>
          <a:xfrm rot="5400000" flipH="1" flipV="1">
            <a:off x="6372000" y="3789000"/>
            <a:ext cx="2985442" cy="12700"/>
          </a:xfrm>
          <a:prstGeom prst="curvedConnector3">
            <a:avLst>
              <a:gd name="adj1" fmla="val 50000"/>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cxnSp>
        <p:nvCxnSpPr>
          <p:cNvPr id="22" name="弧形接點 21"/>
          <p:cNvCxnSpPr>
            <a:stCxn id="19" idx="2"/>
            <a:endCxn id="20" idx="2"/>
          </p:cNvCxnSpPr>
          <p:nvPr/>
        </p:nvCxnSpPr>
        <p:spPr>
          <a:xfrm rot="10800000">
            <a:off x="7812000" y="2169000"/>
            <a:ext cx="12700" cy="3240000"/>
          </a:xfrm>
          <a:prstGeom prst="curvedConnector3">
            <a:avLst>
              <a:gd name="adj1" fmla="val 1800000"/>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23" name="弧形接點 22"/>
          <p:cNvCxnSpPr>
            <a:stCxn id="20" idx="5"/>
            <a:endCxn id="19" idx="7"/>
          </p:cNvCxnSpPr>
          <p:nvPr/>
        </p:nvCxnSpPr>
        <p:spPr>
          <a:xfrm rot="5400000">
            <a:off x="6626558" y="3789000"/>
            <a:ext cx="2985442" cy="12700"/>
          </a:xfrm>
          <a:prstGeom prst="curvedConnector3">
            <a:avLst>
              <a:gd name="adj1" fmla="val 50000"/>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24" name="弧形接點 23"/>
          <p:cNvCxnSpPr>
            <a:stCxn id="20" idx="6"/>
            <a:endCxn id="19" idx="6"/>
          </p:cNvCxnSpPr>
          <p:nvPr/>
        </p:nvCxnSpPr>
        <p:spPr>
          <a:xfrm>
            <a:off x="8172000" y="2169000"/>
            <a:ext cx="12700" cy="3240000"/>
          </a:xfrm>
          <a:prstGeom prst="curvedConnector3">
            <a:avLst>
              <a:gd name="adj1" fmla="val 1800000"/>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sp>
        <p:nvSpPr>
          <p:cNvPr id="25" name="橢圓 24"/>
          <p:cNvSpPr/>
          <p:nvPr/>
        </p:nvSpPr>
        <p:spPr>
          <a:xfrm>
            <a:off x="3492000" y="522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2</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26" name="橢圓 25"/>
          <p:cNvSpPr/>
          <p:nvPr/>
        </p:nvSpPr>
        <p:spPr>
          <a:xfrm>
            <a:off x="3492000" y="19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1</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27" name="弧形接點 26"/>
          <p:cNvCxnSpPr>
            <a:stCxn id="25" idx="1"/>
            <a:endCxn id="26" idx="3"/>
          </p:cNvCxnSpPr>
          <p:nvPr/>
        </p:nvCxnSpPr>
        <p:spPr>
          <a:xfrm rot="5400000" flipH="1" flipV="1">
            <a:off x="2052000" y="3789000"/>
            <a:ext cx="2985442" cy="12700"/>
          </a:xfrm>
          <a:prstGeom prst="curvedConnector3">
            <a:avLst>
              <a:gd name="adj1" fmla="val 50000"/>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cxnSp>
        <p:nvCxnSpPr>
          <p:cNvPr id="28" name="弧形接點 27"/>
          <p:cNvCxnSpPr>
            <a:stCxn id="25" idx="2"/>
            <a:endCxn id="26" idx="2"/>
          </p:cNvCxnSpPr>
          <p:nvPr/>
        </p:nvCxnSpPr>
        <p:spPr>
          <a:xfrm rot="10800000">
            <a:off x="3492000" y="2169000"/>
            <a:ext cx="12700" cy="3240000"/>
          </a:xfrm>
          <a:prstGeom prst="curvedConnector3">
            <a:avLst>
              <a:gd name="adj1" fmla="val 1800000"/>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29" name="弧形接點 28"/>
          <p:cNvCxnSpPr>
            <a:stCxn id="26" idx="5"/>
            <a:endCxn id="25" idx="7"/>
          </p:cNvCxnSpPr>
          <p:nvPr/>
        </p:nvCxnSpPr>
        <p:spPr>
          <a:xfrm rot="5400000">
            <a:off x="2306558" y="3789000"/>
            <a:ext cx="2985442" cy="12700"/>
          </a:xfrm>
          <a:prstGeom prst="curvedConnector3">
            <a:avLst>
              <a:gd name="adj1" fmla="val 50000"/>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30" name="弧形接點 29"/>
          <p:cNvCxnSpPr>
            <a:stCxn id="26" idx="6"/>
            <a:endCxn id="25" idx="6"/>
          </p:cNvCxnSpPr>
          <p:nvPr/>
        </p:nvCxnSpPr>
        <p:spPr>
          <a:xfrm>
            <a:off x="3852000" y="2169000"/>
            <a:ext cx="12700" cy="3240000"/>
          </a:xfrm>
          <a:prstGeom prst="curvedConnector3">
            <a:avLst>
              <a:gd name="adj1" fmla="val 1800000"/>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sp>
        <p:nvSpPr>
          <p:cNvPr id="31" name="橢圓 30"/>
          <p:cNvSpPr/>
          <p:nvPr/>
        </p:nvSpPr>
        <p:spPr>
          <a:xfrm>
            <a:off x="4032000" y="57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2</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32" name="橢圓 31"/>
          <p:cNvSpPr/>
          <p:nvPr/>
        </p:nvSpPr>
        <p:spPr>
          <a:xfrm>
            <a:off x="7272000" y="57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4</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33" name="弧形接點 32"/>
          <p:cNvCxnSpPr>
            <a:stCxn id="31" idx="7"/>
            <a:endCxn id="32" idx="1"/>
          </p:cNvCxnSpPr>
          <p:nvPr/>
        </p:nvCxnSpPr>
        <p:spPr>
          <a:xfrm rot="5400000" flipH="1" flipV="1">
            <a:off x="5838350" y="4322650"/>
            <a:ext cx="0" cy="2985442"/>
          </a:xfrm>
          <a:prstGeom prst="curvedConnector3">
            <a:avLst>
              <a:gd name="adj1" fmla="val 2215126"/>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34" name="弧形接點 33"/>
          <p:cNvCxnSpPr>
            <a:stCxn id="31" idx="0"/>
            <a:endCxn id="32" idx="0"/>
          </p:cNvCxnSpPr>
          <p:nvPr/>
        </p:nvCxnSpPr>
        <p:spPr>
          <a:xfrm rot="5400000" flipH="1" flipV="1">
            <a:off x="5832000" y="4149000"/>
            <a:ext cx="12700" cy="3240000"/>
          </a:xfrm>
          <a:prstGeom prst="curvedConnector3">
            <a:avLst>
              <a:gd name="adj1" fmla="val 1800000"/>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cxnSp>
        <p:nvCxnSpPr>
          <p:cNvPr id="35" name="弧形接點 34"/>
          <p:cNvCxnSpPr>
            <a:stCxn id="32" idx="3"/>
            <a:endCxn id="31" idx="5"/>
          </p:cNvCxnSpPr>
          <p:nvPr/>
        </p:nvCxnSpPr>
        <p:spPr>
          <a:xfrm rot="5400000">
            <a:off x="5838350" y="4577208"/>
            <a:ext cx="0" cy="2985442"/>
          </a:xfrm>
          <a:prstGeom prst="curvedConnector3">
            <a:avLst>
              <a:gd name="adj1" fmla="val 2215126"/>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cxnSp>
        <p:nvCxnSpPr>
          <p:cNvPr id="36" name="弧形接點 35"/>
          <p:cNvCxnSpPr>
            <a:stCxn id="32" idx="4"/>
            <a:endCxn id="31" idx="4"/>
          </p:cNvCxnSpPr>
          <p:nvPr/>
        </p:nvCxnSpPr>
        <p:spPr>
          <a:xfrm rot="5400000">
            <a:off x="5832000" y="4509000"/>
            <a:ext cx="12700" cy="3240000"/>
          </a:xfrm>
          <a:prstGeom prst="curvedConnector3">
            <a:avLst>
              <a:gd name="adj1" fmla="val 1800000"/>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sp>
        <p:nvSpPr>
          <p:cNvPr id="37" name="橢圓 36"/>
          <p:cNvSpPr/>
          <p:nvPr/>
        </p:nvSpPr>
        <p:spPr>
          <a:xfrm>
            <a:off x="4032000" y="198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1</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38" name="橢圓 37"/>
          <p:cNvSpPr/>
          <p:nvPr/>
        </p:nvSpPr>
        <p:spPr>
          <a:xfrm>
            <a:off x="7272000" y="522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4</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39" name="弧形接點 38"/>
          <p:cNvCxnSpPr>
            <a:stCxn id="37" idx="6"/>
            <a:endCxn id="38" idx="1"/>
          </p:cNvCxnSpPr>
          <p:nvPr/>
        </p:nvCxnSpPr>
        <p:spPr>
          <a:xfrm>
            <a:off x="4392000" y="2169000"/>
            <a:ext cx="2932721" cy="3112721"/>
          </a:xfrm>
          <a:prstGeom prst="curvedConnector2">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cxnSp>
        <p:nvCxnSpPr>
          <p:cNvPr id="40" name="弧形接點 39"/>
          <p:cNvCxnSpPr>
            <a:stCxn id="37" idx="6"/>
            <a:endCxn id="38" idx="0"/>
          </p:cNvCxnSpPr>
          <p:nvPr/>
        </p:nvCxnSpPr>
        <p:spPr>
          <a:xfrm>
            <a:off x="4392000" y="2169000"/>
            <a:ext cx="3060000" cy="3060000"/>
          </a:xfrm>
          <a:prstGeom prst="curvedConnector2">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cxnSp>
        <p:nvCxnSpPr>
          <p:cNvPr id="41" name="弧形接點 40"/>
          <p:cNvCxnSpPr>
            <a:stCxn id="38" idx="2"/>
            <a:endCxn id="37" idx="5"/>
          </p:cNvCxnSpPr>
          <p:nvPr/>
        </p:nvCxnSpPr>
        <p:spPr>
          <a:xfrm rot="10800000">
            <a:off x="4339280" y="2296280"/>
            <a:ext cx="2932721" cy="3112721"/>
          </a:xfrm>
          <a:prstGeom prst="curvedConnector2">
            <a:avLst/>
          </a:prstGeom>
          <a:ln w="19050">
            <a:solidFill>
              <a:srgbClr val="008000"/>
            </a:solidFill>
            <a:tailEnd type="stealth" w="lg" len="lg"/>
          </a:ln>
        </p:spPr>
        <p:style>
          <a:lnRef idx="1">
            <a:schemeClr val="dk1"/>
          </a:lnRef>
          <a:fillRef idx="0">
            <a:schemeClr val="dk1"/>
          </a:fillRef>
          <a:effectRef idx="0">
            <a:schemeClr val="dk1"/>
          </a:effectRef>
          <a:fontRef idx="minor">
            <a:schemeClr val="tx1"/>
          </a:fontRef>
        </p:style>
      </p:cxnSp>
      <p:cxnSp>
        <p:nvCxnSpPr>
          <p:cNvPr id="42" name="弧形接點 41"/>
          <p:cNvCxnSpPr>
            <a:stCxn id="38" idx="2"/>
            <a:endCxn id="37" idx="4"/>
          </p:cNvCxnSpPr>
          <p:nvPr/>
        </p:nvCxnSpPr>
        <p:spPr>
          <a:xfrm rot="10800000">
            <a:off x="4212000" y="2349000"/>
            <a:ext cx="3060000" cy="3060000"/>
          </a:xfrm>
          <a:prstGeom prst="curvedConnector2">
            <a:avLst/>
          </a:prstGeom>
          <a:ln w="19050">
            <a:solidFill>
              <a:srgbClr val="0000FF"/>
            </a:solidFill>
            <a:tailEnd type="stealth" w="lg" len="lg"/>
          </a:ln>
        </p:spPr>
        <p:style>
          <a:lnRef idx="1">
            <a:schemeClr val="dk1"/>
          </a:lnRef>
          <a:fillRef idx="0">
            <a:schemeClr val="dk1"/>
          </a:fillRef>
          <a:effectRef idx="0">
            <a:schemeClr val="dk1"/>
          </a:effectRef>
          <a:fontRef idx="minor">
            <a:schemeClr val="tx1"/>
          </a:fontRef>
        </p:style>
      </p:cxnSp>
      <p:sp>
        <p:nvSpPr>
          <p:cNvPr id="43" name="橢圓 42"/>
          <p:cNvSpPr/>
          <p:nvPr/>
        </p:nvSpPr>
        <p:spPr>
          <a:xfrm>
            <a:off x="3492000" y="14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1</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44" name="橢圓 43"/>
          <p:cNvSpPr/>
          <p:nvPr/>
        </p:nvSpPr>
        <p:spPr>
          <a:xfrm>
            <a:off x="2052000" y="14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100" b="0" i="0" u="none" strike="noStrike" kern="0" cap="none" spc="0" normalizeH="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0</a:t>
            </a:r>
            <a:endParaRPr kumimoji="0" lang="zh-TW" altLang="en-US" sz="21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45" name="弧形接點 44"/>
          <p:cNvCxnSpPr>
            <a:stCxn id="44" idx="7"/>
            <a:endCxn id="43" idx="1"/>
          </p:cNvCxnSpPr>
          <p:nvPr/>
        </p:nvCxnSpPr>
        <p:spPr>
          <a:xfrm rot="5400000" flipH="1" flipV="1">
            <a:off x="2958350" y="902650"/>
            <a:ext cx="0" cy="1185442"/>
          </a:xfrm>
          <a:prstGeom prst="curvedConnector3">
            <a:avLst>
              <a:gd name="adj1" fmla="val 1899339"/>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46" name="弧形接點 45"/>
          <p:cNvCxnSpPr>
            <a:stCxn id="43" idx="3"/>
            <a:endCxn id="44" idx="5"/>
          </p:cNvCxnSpPr>
          <p:nvPr/>
        </p:nvCxnSpPr>
        <p:spPr>
          <a:xfrm rot="5400000">
            <a:off x="2958350" y="1157208"/>
            <a:ext cx="0" cy="1185442"/>
          </a:xfrm>
          <a:prstGeom prst="curvedConnector3">
            <a:avLst>
              <a:gd name="adj1" fmla="val 1962496"/>
            </a:avLst>
          </a:prstGeom>
          <a:ln w="19050">
            <a:tailEnd type="stealth" w="lg" len="lg"/>
          </a:ln>
        </p:spPr>
        <p:style>
          <a:lnRef idx="1">
            <a:schemeClr val="dk1"/>
          </a:lnRef>
          <a:fillRef idx="0">
            <a:schemeClr val="dk1"/>
          </a:fillRef>
          <a:effectRef idx="0">
            <a:schemeClr val="dk1"/>
          </a:effectRef>
          <a:fontRef idx="minor">
            <a:schemeClr val="tx1"/>
          </a:fontRef>
        </p:style>
      </p:cxnSp>
      <p:sp>
        <p:nvSpPr>
          <p:cNvPr id="47" name="Text Box 6"/>
          <p:cNvSpPr txBox="1">
            <a:spLocks noChangeArrowheads="1"/>
          </p:cNvSpPr>
          <p:nvPr/>
        </p:nvSpPr>
        <p:spPr bwMode="auto">
          <a:xfrm>
            <a:off x="2592000" y="1269000"/>
            <a:ext cx="720000" cy="360000"/>
          </a:xfrm>
          <a:prstGeom prst="rect">
            <a:avLst/>
          </a:prstGeom>
          <a:noFill/>
          <a:ln w="9525">
            <a:noFill/>
            <a:miter lim="800000"/>
            <a:headEnd/>
            <a:tailEnd/>
          </a:ln>
        </p:spPr>
        <p:txBody>
          <a:bodyPr wrap="none" lIns="0" tIns="0" rIns="0" bIns="180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normalizeH="0" baseline="0" noProof="0" dirty="0" smtClean="0">
                <a:ln>
                  <a:noFill/>
                </a:ln>
                <a:solidFill>
                  <a:srgbClr val="000000"/>
                </a:solidFill>
                <a:effectLst/>
                <a:uLnTx/>
                <a:uFillTx/>
                <a:latin typeface="Times New Roman" pitchFamily="18" charset="0"/>
                <a:ea typeface="新細明體" pitchFamily="18" charset="-120"/>
                <a:cs typeface="+mn-cs"/>
              </a:rPr>
              <a:t>2</a:t>
            </a:r>
            <a:r>
              <a:rPr kumimoji="1" lang="en-US" altLang="zh-TW" sz="20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0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48" name="Text Box 6"/>
          <p:cNvSpPr txBox="1">
            <a:spLocks noChangeArrowheads="1"/>
          </p:cNvSpPr>
          <p:nvPr/>
        </p:nvSpPr>
        <p:spPr bwMode="auto">
          <a:xfrm>
            <a:off x="2592000" y="1629000"/>
            <a:ext cx="720000" cy="360000"/>
          </a:xfrm>
          <a:prstGeom prst="rect">
            <a:avLst/>
          </a:prstGeom>
          <a:noFill/>
          <a:ln w="9525">
            <a:noFill/>
            <a:miter lim="800000"/>
            <a:headEnd/>
            <a:tailEnd/>
          </a:ln>
        </p:spPr>
        <p:txBody>
          <a:bodyPr wrap="none" lIns="0" tIns="10800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0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49" name="Text Box 6"/>
          <p:cNvSpPr txBox="1">
            <a:spLocks noChangeArrowheads="1"/>
          </p:cNvSpPr>
          <p:nvPr/>
        </p:nvSpPr>
        <p:spPr bwMode="auto">
          <a:xfrm>
            <a:off x="5472000" y="5229000"/>
            <a:ext cx="72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effectLst/>
                <a:uLnTx/>
                <a:uFillTx/>
              </a:rPr>
              <a:t>0</a:t>
            </a:r>
            <a:r>
              <a:rPr kumimoji="1" lang="en-US" altLang="zh-TW" sz="2000" b="1" i="0" u="none" strike="noStrike" kern="1200" cap="none" spc="300" normalizeH="0" baseline="0" noProof="0" dirty="0" smtClean="0">
                <a:ln>
                  <a:noFill/>
                </a:ln>
                <a:effectLst/>
                <a:uLnTx/>
                <a:uFillTx/>
              </a:rPr>
              <a:t>/</a:t>
            </a:r>
            <a:r>
              <a:rPr kumimoji="1" lang="en-US" altLang="zh-TW" sz="2000" b="0" i="0" u="none" strike="noStrike" kern="1200" cap="none" spc="0" normalizeH="0" baseline="0" noProof="0" dirty="0" smtClean="0">
                <a:ln>
                  <a:noFill/>
                </a:ln>
                <a:effectLst/>
                <a:uLnTx/>
                <a:uFillTx/>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effectLst/>
                <a:uLnTx/>
                <a:uFillTx/>
              </a:rPr>
              <a:t>5</a:t>
            </a:r>
            <a:endParaRPr kumimoji="1" lang="en-US" altLang="zh-TW" sz="2000" b="0" i="0" u="none" strike="noStrike" kern="1200" cap="none" spc="0" normalizeH="0" baseline="0" noProof="0" dirty="0">
              <a:ln>
                <a:noFill/>
              </a:ln>
              <a:effectLst/>
              <a:uLnTx/>
              <a:uFillTx/>
            </a:endParaRPr>
          </a:p>
        </p:txBody>
      </p:sp>
      <p:sp>
        <p:nvSpPr>
          <p:cNvPr id="50" name="Text Box 6"/>
          <p:cNvSpPr txBox="1">
            <a:spLocks noChangeArrowheads="1"/>
          </p:cNvSpPr>
          <p:nvPr/>
        </p:nvSpPr>
        <p:spPr bwMode="auto">
          <a:xfrm>
            <a:off x="5472000" y="5949000"/>
            <a:ext cx="720000" cy="360000"/>
          </a:xfrm>
          <a:prstGeom prst="rect">
            <a:avLst/>
          </a:prstGeom>
          <a:noFill/>
          <a:ln w="9525">
            <a:noFill/>
            <a:miter lim="800000"/>
            <a:headEnd/>
            <a:tailEnd/>
          </a:ln>
        </p:spPr>
        <p:txBody>
          <a:bodyPr wrap="none" lIns="0" tIns="108000" rIns="0" bIns="0" anchor="ctr" anchorCtr="1">
            <a:noAutofit/>
          </a:bodyPr>
          <a:lstStyle/>
          <a:p>
            <a:pPr lvl="0">
              <a:defRPr/>
            </a:pPr>
            <a:r>
              <a:rPr lang="en-US" altLang="zh-TW" sz="2000" dirty="0"/>
              <a:t>1</a:t>
            </a:r>
            <a:r>
              <a:rPr lang="en-US" altLang="zh-TW" sz="2000" spc="300" dirty="0"/>
              <a:t>0</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effectLst/>
                <a:uLnTx/>
                <a:uFillTx/>
                <a:latin typeface="Times New Roman" pitchFamily="18" charset="0"/>
                <a:ea typeface="新細明體" pitchFamily="18" charset="-120"/>
                <a:cs typeface="+mn-cs"/>
              </a:rPr>
              <a:t>5</a:t>
            </a:r>
            <a:endParaRPr kumimoji="1" lang="en-US" altLang="zh-TW" sz="2000" b="0" i="0" u="none" strike="noStrike" kern="1200" cap="none" spc="0" normalizeH="0" baseline="0" noProof="0" dirty="0">
              <a:ln>
                <a:noFill/>
              </a:ln>
              <a:effectLst/>
              <a:uLnTx/>
              <a:uFillTx/>
              <a:latin typeface="Times New Roman" pitchFamily="18" charset="0"/>
              <a:ea typeface="新細明體" pitchFamily="18" charset="-120"/>
              <a:cs typeface="+mn-cs"/>
            </a:endParaRPr>
          </a:p>
        </p:txBody>
      </p:sp>
      <p:sp>
        <p:nvSpPr>
          <p:cNvPr id="51" name="Text Box 6"/>
          <p:cNvSpPr txBox="1">
            <a:spLocks noChangeArrowheads="1"/>
          </p:cNvSpPr>
          <p:nvPr/>
        </p:nvSpPr>
        <p:spPr bwMode="auto">
          <a:xfrm>
            <a:off x="5472000" y="5589000"/>
            <a:ext cx="720000" cy="360000"/>
          </a:xfrm>
          <a:prstGeom prst="rect">
            <a:avLst/>
          </a:prstGeom>
          <a:noFill/>
          <a:ln w="9525">
            <a:noFill/>
            <a:miter lim="800000"/>
            <a:headEnd/>
            <a:tailEnd/>
          </a:ln>
        </p:spPr>
        <p:txBody>
          <a:bodyPr wrap="none" lIns="0" tIns="0" rIns="0" bIns="144000" anchor="ctr" anchorCtr="1">
            <a:noAutofit/>
          </a:bodyPr>
          <a:lstStyle/>
          <a:p>
            <a:pPr lvl="0">
              <a:defRPr/>
            </a:pPr>
            <a:r>
              <a:rPr lang="en-US" altLang="zh-TW" sz="2000" dirty="0"/>
              <a:t>1</a:t>
            </a:r>
            <a:r>
              <a:rPr lang="en-US" altLang="zh-TW" sz="2000" spc="300" dirty="0"/>
              <a:t>0</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effectLst/>
                <a:uLnTx/>
                <a:uFillTx/>
                <a:latin typeface="Times New Roman" pitchFamily="18" charset="0"/>
                <a:ea typeface="新細明體" pitchFamily="18" charset="-120"/>
                <a:cs typeface="+mn-cs"/>
              </a:rPr>
              <a:t>5</a:t>
            </a:r>
            <a:endParaRPr kumimoji="1" lang="en-US" altLang="zh-TW" sz="2000" b="0" i="0" u="none" strike="noStrike" kern="1200" cap="none" spc="0" normalizeH="0" baseline="0" noProof="0" dirty="0">
              <a:ln>
                <a:noFill/>
              </a:ln>
              <a:effectLst/>
              <a:uLnTx/>
              <a:uFillTx/>
              <a:latin typeface="Times New Roman" pitchFamily="18" charset="0"/>
              <a:ea typeface="新細明體" pitchFamily="18" charset="-120"/>
              <a:cs typeface="+mn-cs"/>
            </a:endParaRPr>
          </a:p>
        </p:txBody>
      </p:sp>
      <p:sp>
        <p:nvSpPr>
          <p:cNvPr id="52" name="Text Box 6"/>
          <p:cNvSpPr txBox="1">
            <a:spLocks noChangeArrowheads="1"/>
          </p:cNvSpPr>
          <p:nvPr/>
        </p:nvSpPr>
        <p:spPr bwMode="auto">
          <a:xfrm>
            <a:off x="5472000" y="630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effectLst/>
                <a:uLnTx/>
                <a:uFillTx/>
              </a:rPr>
              <a:t>0</a:t>
            </a:r>
            <a:r>
              <a:rPr kumimoji="1" lang="en-US" altLang="zh-TW" sz="2000" b="1" i="0" u="none" strike="noStrike" kern="1200" cap="none" spc="300" normalizeH="0" baseline="0" noProof="0" dirty="0" smtClean="0">
                <a:ln>
                  <a:noFill/>
                </a:ln>
                <a:effectLst/>
                <a:uLnTx/>
                <a:uFillTx/>
              </a:rPr>
              <a:t>/</a:t>
            </a:r>
            <a:r>
              <a:rPr kumimoji="1" lang="en-US" altLang="zh-TW" sz="2000" b="0" i="0" u="none" strike="noStrike" kern="1200" cap="none" spc="0" normalizeH="0" baseline="0" noProof="0" dirty="0" smtClean="0">
                <a:ln>
                  <a:noFill/>
                </a:ln>
                <a:effectLst/>
                <a:uLnTx/>
                <a:uFillTx/>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effectLst/>
                <a:uLnTx/>
                <a:uFillTx/>
              </a:rPr>
              <a:t>5</a:t>
            </a:r>
            <a:endParaRPr kumimoji="1" lang="en-US" altLang="zh-TW" sz="2000" b="0" i="0" u="none" strike="noStrike" kern="1200" cap="none" spc="0" normalizeH="0" baseline="0" noProof="0" dirty="0">
              <a:ln>
                <a:noFill/>
              </a:ln>
              <a:effectLst/>
              <a:uLnTx/>
              <a:uFillTx/>
            </a:endParaRPr>
          </a:p>
        </p:txBody>
      </p:sp>
      <p:sp>
        <p:nvSpPr>
          <p:cNvPr id="53" name="Text Box 6"/>
          <p:cNvSpPr txBox="1">
            <a:spLocks noChangeArrowheads="1"/>
          </p:cNvSpPr>
          <p:nvPr/>
        </p:nvSpPr>
        <p:spPr bwMode="auto">
          <a:xfrm rot="5400000">
            <a:off x="8172000" y="3609000"/>
            <a:ext cx="72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effectLst/>
                <a:uLnTx/>
                <a:uFillTx/>
              </a:rPr>
              <a:t>0</a:t>
            </a:r>
            <a:r>
              <a:rPr kumimoji="1" lang="en-US" altLang="zh-TW" sz="2000" b="1" i="0" u="none" strike="noStrike" kern="1200" cap="none" spc="300" normalizeH="0" baseline="0" noProof="0" dirty="0" smtClean="0">
                <a:ln>
                  <a:noFill/>
                </a:ln>
                <a:effectLst/>
                <a:uLnTx/>
                <a:uFillTx/>
              </a:rPr>
              <a:t>/</a:t>
            </a:r>
            <a:r>
              <a:rPr kumimoji="1" lang="en-US" altLang="zh-TW" sz="2000" b="0" i="0" u="none" strike="noStrike" kern="1200" cap="none" spc="0" normalizeH="0" baseline="0" noProof="0" dirty="0" smtClean="0">
                <a:ln>
                  <a:noFill/>
                </a:ln>
                <a:effectLst/>
                <a:uLnTx/>
                <a:uFillTx/>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effectLst/>
                <a:uLnTx/>
                <a:uFillTx/>
              </a:rPr>
              <a:t>4</a:t>
            </a:r>
            <a:endParaRPr kumimoji="1" lang="en-US" altLang="zh-TW" sz="2000" b="0" i="0" u="none" strike="noStrike" kern="1200" cap="none" spc="0" normalizeH="0" baseline="0" noProof="0" dirty="0">
              <a:ln>
                <a:noFill/>
              </a:ln>
              <a:effectLst/>
              <a:uLnTx/>
              <a:uFillTx/>
            </a:endParaRPr>
          </a:p>
        </p:txBody>
      </p:sp>
      <p:sp>
        <p:nvSpPr>
          <p:cNvPr id="54" name="Text Box 6"/>
          <p:cNvSpPr txBox="1">
            <a:spLocks noChangeArrowheads="1"/>
          </p:cNvSpPr>
          <p:nvPr/>
        </p:nvSpPr>
        <p:spPr bwMode="auto">
          <a:xfrm rot="5400000">
            <a:off x="7452000" y="3609000"/>
            <a:ext cx="720000" cy="360000"/>
          </a:xfrm>
          <a:prstGeom prst="rect">
            <a:avLst/>
          </a:prstGeom>
          <a:noFill/>
          <a:ln w="9525">
            <a:noFill/>
            <a:miter lim="800000"/>
            <a:headEnd/>
            <a:tailEnd/>
          </a:ln>
        </p:spPr>
        <p:txBody>
          <a:bodyPr wrap="none" lIns="0" tIns="108000" rIns="0" bIns="0" anchor="ctr" anchorCtr="1">
            <a:noAutofit/>
          </a:bodyPr>
          <a:lstStyle/>
          <a:p>
            <a:pPr lvl="0">
              <a:defRPr/>
            </a:pPr>
            <a:r>
              <a:rPr lang="en-US" altLang="zh-TW" sz="2000" dirty="0"/>
              <a:t>1</a:t>
            </a:r>
            <a:r>
              <a:rPr lang="en-US" altLang="zh-TW" sz="2000" spc="300" dirty="0"/>
              <a:t>0</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effectLst/>
                <a:uLnTx/>
                <a:uFillTx/>
                <a:latin typeface="Times New Roman" pitchFamily="18" charset="0"/>
                <a:ea typeface="新細明體" pitchFamily="18" charset="-120"/>
                <a:cs typeface="+mn-cs"/>
              </a:rPr>
              <a:t>4</a:t>
            </a:r>
            <a:endParaRPr kumimoji="1" lang="en-US" altLang="zh-TW" sz="2000" b="0" i="0" u="none" strike="noStrike" kern="1200" cap="none" spc="0" normalizeH="0" baseline="0" noProof="0" dirty="0">
              <a:ln>
                <a:noFill/>
              </a:ln>
              <a:effectLst/>
              <a:uLnTx/>
              <a:uFillTx/>
              <a:latin typeface="Times New Roman" pitchFamily="18" charset="0"/>
              <a:ea typeface="新細明體" pitchFamily="18" charset="-120"/>
              <a:cs typeface="+mn-cs"/>
            </a:endParaRPr>
          </a:p>
        </p:txBody>
      </p:sp>
      <p:sp>
        <p:nvSpPr>
          <p:cNvPr id="55" name="Text Box 6"/>
          <p:cNvSpPr txBox="1">
            <a:spLocks noChangeArrowheads="1"/>
          </p:cNvSpPr>
          <p:nvPr/>
        </p:nvSpPr>
        <p:spPr bwMode="auto">
          <a:xfrm rot="5400000">
            <a:off x="7812000" y="3609000"/>
            <a:ext cx="720000" cy="360000"/>
          </a:xfrm>
          <a:prstGeom prst="rect">
            <a:avLst/>
          </a:prstGeom>
          <a:noFill/>
          <a:ln w="9525">
            <a:noFill/>
            <a:miter lim="800000"/>
            <a:headEnd/>
            <a:tailEnd/>
          </a:ln>
        </p:spPr>
        <p:txBody>
          <a:bodyPr wrap="none" lIns="0" tIns="0" rIns="0" bIns="144000" anchor="ctr" anchorCtr="1">
            <a:noAutofit/>
          </a:bodyPr>
          <a:lstStyle/>
          <a:p>
            <a:pPr lvl="0">
              <a:defRPr/>
            </a:pPr>
            <a:r>
              <a:rPr lang="en-US" altLang="zh-TW" sz="2000" dirty="0"/>
              <a:t>1</a:t>
            </a:r>
            <a:r>
              <a:rPr lang="en-US" altLang="zh-TW" sz="2000" spc="300" dirty="0"/>
              <a:t>0</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effectLst/>
                <a:uLnTx/>
                <a:uFillTx/>
                <a:latin typeface="Times New Roman" pitchFamily="18" charset="0"/>
                <a:ea typeface="新細明體" pitchFamily="18" charset="-120"/>
                <a:cs typeface="+mn-cs"/>
              </a:rPr>
              <a:t>4</a:t>
            </a:r>
            <a:endParaRPr kumimoji="1" lang="en-US" altLang="zh-TW" sz="2000" b="0" i="0" u="none" strike="noStrike" kern="1200" cap="none" spc="0" normalizeH="0" baseline="0" noProof="0" dirty="0">
              <a:ln>
                <a:noFill/>
              </a:ln>
              <a:effectLst/>
              <a:uLnTx/>
              <a:uFillTx/>
              <a:latin typeface="Times New Roman" pitchFamily="18" charset="0"/>
              <a:ea typeface="新細明體" pitchFamily="18" charset="-120"/>
              <a:cs typeface="+mn-cs"/>
            </a:endParaRPr>
          </a:p>
        </p:txBody>
      </p:sp>
      <p:sp>
        <p:nvSpPr>
          <p:cNvPr id="56" name="Text Box 6"/>
          <p:cNvSpPr txBox="1">
            <a:spLocks noChangeArrowheads="1"/>
          </p:cNvSpPr>
          <p:nvPr/>
        </p:nvSpPr>
        <p:spPr bwMode="auto">
          <a:xfrm rot="5400000">
            <a:off x="7092000" y="360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effectLst/>
                <a:uLnTx/>
                <a:uFillTx/>
              </a:rPr>
              <a:t>0</a:t>
            </a:r>
            <a:r>
              <a:rPr kumimoji="1" lang="en-US" altLang="zh-TW" sz="2000" b="1" i="0" u="none" strike="noStrike" kern="1200" cap="none" spc="300" normalizeH="0" baseline="0" noProof="0" dirty="0" smtClean="0">
                <a:ln>
                  <a:noFill/>
                </a:ln>
                <a:effectLst/>
                <a:uLnTx/>
                <a:uFillTx/>
              </a:rPr>
              <a:t>/</a:t>
            </a:r>
            <a:r>
              <a:rPr kumimoji="1" lang="en-US" altLang="zh-TW" sz="2000" b="0" i="0" u="none" strike="noStrike" kern="1200" cap="none" spc="0" normalizeH="0" baseline="0" noProof="0" dirty="0" smtClean="0">
                <a:ln>
                  <a:noFill/>
                </a:ln>
                <a:effectLst/>
                <a:uLnTx/>
                <a:uFillTx/>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effectLst/>
                <a:uLnTx/>
                <a:uFillTx/>
              </a:rPr>
              <a:t>4</a:t>
            </a:r>
            <a:endParaRPr kumimoji="1" lang="en-US" altLang="zh-TW" sz="2000" b="0" i="0" u="none" strike="noStrike" kern="1200" cap="none" spc="0" normalizeH="0" baseline="0" noProof="0" dirty="0">
              <a:ln>
                <a:noFill/>
              </a:ln>
              <a:effectLst/>
              <a:uLnTx/>
              <a:uFillTx/>
            </a:endParaRPr>
          </a:p>
        </p:txBody>
      </p:sp>
      <p:sp>
        <p:nvSpPr>
          <p:cNvPr id="57" name="Text Box 6"/>
          <p:cNvSpPr txBox="1">
            <a:spLocks noChangeArrowheads="1"/>
          </p:cNvSpPr>
          <p:nvPr/>
        </p:nvSpPr>
        <p:spPr bwMode="auto">
          <a:xfrm rot="5400000">
            <a:off x="3852000" y="3609000"/>
            <a:ext cx="72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effectLst/>
                <a:uLnTx/>
                <a:uFillTx/>
              </a:rPr>
              <a:t>0</a:t>
            </a:r>
            <a:r>
              <a:rPr kumimoji="1" lang="en-US" altLang="zh-TW" sz="2000" b="1" i="0" u="none" strike="noStrike" kern="1200" cap="none" spc="300" normalizeH="0" baseline="0" noProof="0" dirty="0" smtClean="0">
                <a:ln>
                  <a:noFill/>
                </a:ln>
                <a:effectLst/>
                <a:uLnTx/>
                <a:uFillTx/>
              </a:rPr>
              <a:t>/</a:t>
            </a:r>
            <a:r>
              <a:rPr kumimoji="1" lang="en-US" altLang="zh-TW" sz="2000" b="0" i="0" u="none" strike="noStrike" kern="1200" cap="none" spc="0" normalizeH="0" baseline="0" noProof="0" dirty="0" smtClean="0">
                <a:ln>
                  <a:noFill/>
                </a:ln>
                <a:effectLst/>
                <a:uLnTx/>
                <a:uFillTx/>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effectLst/>
                <a:uLnTx/>
                <a:uFillTx/>
              </a:rPr>
              <a:t>2</a:t>
            </a:r>
            <a:endParaRPr kumimoji="1" lang="en-US" altLang="zh-TW" sz="2000" b="0" i="0" u="none" strike="noStrike" kern="1200" cap="none" spc="0" normalizeH="0" baseline="0" noProof="0" dirty="0">
              <a:ln>
                <a:noFill/>
              </a:ln>
              <a:effectLst/>
              <a:uLnTx/>
              <a:uFillTx/>
            </a:endParaRPr>
          </a:p>
        </p:txBody>
      </p:sp>
      <p:sp>
        <p:nvSpPr>
          <p:cNvPr id="58" name="Text Box 6"/>
          <p:cNvSpPr txBox="1">
            <a:spLocks noChangeArrowheads="1"/>
          </p:cNvSpPr>
          <p:nvPr/>
        </p:nvSpPr>
        <p:spPr bwMode="auto">
          <a:xfrm rot="5400000">
            <a:off x="3132000" y="3609000"/>
            <a:ext cx="720000" cy="360000"/>
          </a:xfrm>
          <a:prstGeom prst="rect">
            <a:avLst/>
          </a:prstGeom>
          <a:noFill/>
          <a:ln w="9525">
            <a:noFill/>
            <a:miter lim="800000"/>
            <a:headEnd/>
            <a:tailEnd/>
          </a:ln>
        </p:spPr>
        <p:txBody>
          <a:bodyPr wrap="none" lIns="0" tIns="108000" rIns="0" bIns="0" anchor="ctr" anchorCtr="1">
            <a:noAutofit/>
          </a:bodyPr>
          <a:lstStyle/>
          <a:p>
            <a:pPr lvl="0">
              <a:defRPr/>
            </a:pPr>
            <a:r>
              <a:rPr lang="en-US" altLang="zh-TW" sz="2000" dirty="0"/>
              <a:t>1</a:t>
            </a:r>
            <a:r>
              <a:rPr lang="en-US" altLang="zh-TW" sz="2000" spc="300" dirty="0"/>
              <a:t>0</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effectLst/>
                <a:uLnTx/>
                <a:uFillTx/>
                <a:latin typeface="Times New Roman" pitchFamily="18" charset="0"/>
                <a:ea typeface="新細明體" pitchFamily="18" charset="-120"/>
                <a:cs typeface="+mn-cs"/>
              </a:rPr>
              <a:t>2</a:t>
            </a:r>
            <a:endParaRPr kumimoji="1" lang="en-US" altLang="zh-TW" sz="2000" b="0" i="0" u="none" strike="noStrike" kern="1200" cap="none" spc="0" normalizeH="0" baseline="0" noProof="0" dirty="0">
              <a:ln>
                <a:noFill/>
              </a:ln>
              <a:effectLst/>
              <a:uLnTx/>
              <a:uFillTx/>
              <a:latin typeface="Times New Roman" pitchFamily="18" charset="0"/>
              <a:ea typeface="新細明體" pitchFamily="18" charset="-120"/>
              <a:cs typeface="+mn-cs"/>
            </a:endParaRPr>
          </a:p>
        </p:txBody>
      </p:sp>
      <p:sp>
        <p:nvSpPr>
          <p:cNvPr id="59" name="Text Box 6"/>
          <p:cNvSpPr txBox="1">
            <a:spLocks noChangeArrowheads="1"/>
          </p:cNvSpPr>
          <p:nvPr/>
        </p:nvSpPr>
        <p:spPr bwMode="auto">
          <a:xfrm rot="5400000">
            <a:off x="3492000" y="3609000"/>
            <a:ext cx="720000" cy="360000"/>
          </a:xfrm>
          <a:prstGeom prst="rect">
            <a:avLst/>
          </a:prstGeom>
          <a:noFill/>
          <a:ln w="9525">
            <a:noFill/>
            <a:miter lim="800000"/>
            <a:headEnd/>
            <a:tailEnd/>
          </a:ln>
        </p:spPr>
        <p:txBody>
          <a:bodyPr wrap="none" lIns="0" tIns="0" rIns="0" bIns="144000" anchor="ctr" anchorCtr="1">
            <a:noAutofit/>
          </a:bodyPr>
          <a:lstStyle/>
          <a:p>
            <a:pPr lvl="0">
              <a:defRPr/>
            </a:pPr>
            <a:r>
              <a:rPr lang="en-US" altLang="zh-TW" sz="2000" dirty="0"/>
              <a:t>1</a:t>
            </a:r>
            <a:r>
              <a:rPr lang="en-US" altLang="zh-TW" sz="2000" spc="300" dirty="0"/>
              <a:t>0</a:t>
            </a:r>
            <a:r>
              <a:rPr kumimoji="1" lang="en-US" altLang="zh-TW" sz="2000" b="1" i="0" u="none" strike="noStrike" kern="1200" cap="none" spc="300" normalizeH="0" baseline="0" noProof="0" dirty="0" smtClean="0">
                <a:ln>
                  <a:noFill/>
                </a:ln>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effectLst/>
                <a:uLnTx/>
                <a:uFillTx/>
                <a:latin typeface="Times New Roman" pitchFamily="18" charset="0"/>
                <a:ea typeface="新細明體" pitchFamily="18" charset="-120"/>
                <a:cs typeface="+mn-cs"/>
              </a:rPr>
              <a:t>2</a:t>
            </a:r>
            <a:endParaRPr kumimoji="1" lang="en-US" altLang="zh-TW" sz="2000" b="0" i="0" u="none" strike="noStrike" kern="1200" cap="none" spc="0" normalizeH="0" baseline="0" noProof="0" dirty="0">
              <a:ln>
                <a:noFill/>
              </a:ln>
              <a:effectLst/>
              <a:uLnTx/>
              <a:uFillTx/>
              <a:latin typeface="Times New Roman" pitchFamily="18" charset="0"/>
              <a:ea typeface="新細明體" pitchFamily="18" charset="-120"/>
              <a:cs typeface="+mn-cs"/>
            </a:endParaRPr>
          </a:p>
        </p:txBody>
      </p:sp>
      <p:sp>
        <p:nvSpPr>
          <p:cNvPr id="60" name="Text Box 6"/>
          <p:cNvSpPr txBox="1">
            <a:spLocks noChangeArrowheads="1"/>
          </p:cNvSpPr>
          <p:nvPr/>
        </p:nvSpPr>
        <p:spPr bwMode="auto">
          <a:xfrm rot="5400000">
            <a:off x="2772000" y="3609000"/>
            <a:ext cx="720000" cy="360000"/>
          </a:xfrm>
          <a:prstGeom prst="rect">
            <a:avLst/>
          </a:prstGeom>
          <a:noFill/>
          <a:ln w="9525">
            <a:noFill/>
            <a:miter lim="800000"/>
            <a:headEnd/>
            <a:tailEnd/>
          </a:ln>
        </p:spPr>
        <p:txBody>
          <a:bodyPr wrap="none" lIns="0" tIns="0" rIns="0" bIns="3600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300" normalizeH="0" baseline="0" noProof="0" dirty="0" smtClean="0">
                <a:ln>
                  <a:noFill/>
                </a:ln>
                <a:effectLst/>
                <a:uLnTx/>
                <a:uFillTx/>
              </a:rPr>
              <a:t>0</a:t>
            </a:r>
            <a:r>
              <a:rPr kumimoji="1" lang="en-US" altLang="zh-TW" sz="2000" b="1" i="0" u="none" strike="noStrike" kern="1200" cap="none" spc="300" normalizeH="0" baseline="0" noProof="0" dirty="0" smtClean="0">
                <a:ln>
                  <a:noFill/>
                </a:ln>
                <a:effectLst/>
                <a:uLnTx/>
                <a:uFillTx/>
              </a:rPr>
              <a:t>/</a:t>
            </a:r>
            <a:r>
              <a:rPr kumimoji="1" lang="en-US" altLang="zh-TW" sz="2000" b="0" i="0" u="none" strike="noStrike" kern="1200" cap="none" spc="0" normalizeH="0" baseline="0" noProof="0" dirty="0" smtClean="0">
                <a:ln>
                  <a:noFill/>
                </a:ln>
                <a:effectLst/>
                <a:uLnTx/>
                <a:uFillTx/>
                <a:latin typeface="Cambria Math" panose="02040503050406030204" pitchFamily="18" charset="0"/>
                <a:ea typeface="Cambria Math" panose="02040503050406030204" pitchFamily="18" charset="0"/>
              </a:rPr>
              <a:t>−</a:t>
            </a:r>
            <a:r>
              <a:rPr kumimoji="1" lang="en-US" altLang="zh-TW" sz="2000" b="0" i="0" u="none" strike="noStrike" kern="1200" cap="none" spc="0" normalizeH="0" baseline="0" noProof="0" dirty="0" smtClean="0">
                <a:ln>
                  <a:noFill/>
                </a:ln>
                <a:effectLst/>
                <a:uLnTx/>
                <a:uFillTx/>
              </a:rPr>
              <a:t>2</a:t>
            </a:r>
            <a:endParaRPr kumimoji="1" lang="en-US" altLang="zh-TW" sz="2000" b="0" i="0" u="none" strike="noStrike" kern="1200" cap="none" spc="0" normalizeH="0" baseline="0" noProof="0" dirty="0">
              <a:ln>
                <a:noFill/>
              </a:ln>
              <a:effectLst/>
              <a:uLnTx/>
              <a:uFillTx/>
            </a:endParaRPr>
          </a:p>
        </p:txBody>
      </p:sp>
      <p:sp>
        <p:nvSpPr>
          <p:cNvPr id="61" name="Text Box 6"/>
          <p:cNvSpPr txBox="1">
            <a:spLocks noChangeArrowheads="1"/>
          </p:cNvSpPr>
          <p:nvPr/>
        </p:nvSpPr>
        <p:spPr bwMode="auto">
          <a:xfrm>
            <a:off x="1692000" y="1449000"/>
            <a:ext cx="360000" cy="360000"/>
          </a:xfrm>
          <a:prstGeom prst="rect">
            <a:avLst/>
          </a:prstGeom>
          <a:noFill/>
          <a:ln w="9525">
            <a:noFill/>
            <a:miter lim="800000"/>
            <a:headEnd/>
            <a:tailEnd/>
          </a:ln>
        </p:spPr>
        <p:txBody>
          <a:bodyPr wrap="none" lIns="90000" tIns="0" rIns="90000" bIns="90000" anchor="ctr" anchorCtr="0">
            <a:no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1" lang="en-US" altLang="zh-TW" sz="2400" b="0" i="1"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s</a:t>
            </a:r>
            <a:endParaRPr kumimoji="1" lang="en-US" altLang="zh-TW" sz="2400" b="0" i="1"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62" name="Text Box 6"/>
          <p:cNvSpPr txBox="1">
            <a:spLocks noChangeArrowheads="1"/>
          </p:cNvSpPr>
          <p:nvPr/>
        </p:nvSpPr>
        <p:spPr bwMode="auto">
          <a:xfrm>
            <a:off x="7632000" y="5589000"/>
            <a:ext cx="360000" cy="360000"/>
          </a:xfrm>
          <a:prstGeom prst="rect">
            <a:avLst/>
          </a:prstGeom>
          <a:noFill/>
          <a:ln w="9525">
            <a:noFill/>
            <a:miter lim="800000"/>
            <a:headEnd/>
            <a:tailEnd/>
          </a:ln>
        </p:spPr>
        <p:txBody>
          <a:bodyPr wrap="none" lIns="108000" tIns="36000" rIns="0" bIns="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400" b="0" i="1"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t</a:t>
            </a:r>
            <a:endParaRPr kumimoji="1" lang="en-US" altLang="zh-TW" sz="2400" b="0" i="1"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Tree>
    <p:extLst>
      <p:ext uri="{BB962C8B-B14F-4D97-AF65-F5344CB8AC3E}">
        <p14:creationId xmlns:p14="http://schemas.microsoft.com/office/powerpoint/2010/main" val="895790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a:solidFill>
                  <a:srgbClr val="FF0000"/>
                </a:solidFill>
              </a:rPr>
              <a:t>Sample Input</a:t>
            </a:r>
          </a:p>
          <a:p>
            <a:r>
              <a:rPr lang="en-US" altLang="zh-TW" dirty="0" smtClean="0"/>
              <a:t>4 </a:t>
            </a:r>
            <a:r>
              <a:rPr lang="en-US" altLang="zh-TW" dirty="0"/>
              <a:t>4</a:t>
            </a:r>
          </a:p>
          <a:p>
            <a:r>
              <a:rPr lang="en-US" altLang="zh-TW" dirty="0"/>
              <a:t>1 3 3</a:t>
            </a:r>
          </a:p>
          <a:p>
            <a:r>
              <a:rPr lang="en-US" altLang="zh-TW" dirty="0"/>
              <a:t>3 4 4</a:t>
            </a:r>
          </a:p>
          <a:p>
            <a:r>
              <a:rPr lang="en-US" altLang="zh-TW" dirty="0"/>
              <a:t>1 2 2</a:t>
            </a:r>
          </a:p>
          <a:p>
            <a:r>
              <a:rPr lang="en-US" altLang="zh-TW" dirty="0"/>
              <a:t>2 4 5</a:t>
            </a:r>
          </a:p>
          <a:p>
            <a:r>
              <a:rPr lang="en-US" altLang="zh-TW" dirty="0"/>
              <a:t>20 </a:t>
            </a:r>
            <a:r>
              <a:rPr lang="en-US" altLang="zh-TW" dirty="0" smtClean="0"/>
              <a:t>100</a:t>
            </a:r>
          </a:p>
          <a:p>
            <a:endParaRPr lang="en-US" altLang="zh-TW" dirty="0" smtClean="0"/>
          </a:p>
          <a:p>
            <a:pPr lvl="0">
              <a:buClr>
                <a:srgbClr val="3333CC"/>
              </a:buClr>
            </a:pPr>
            <a:r>
              <a:rPr lang="en-US" altLang="zh-TW" dirty="0">
                <a:solidFill>
                  <a:srgbClr val="FF0000"/>
                </a:solidFill>
              </a:rPr>
              <a:t>Sample Output</a:t>
            </a:r>
          </a:p>
          <a:p>
            <a:pPr lvl="0">
              <a:buClr>
                <a:srgbClr val="3333CC"/>
              </a:buClr>
            </a:pPr>
            <a:r>
              <a:rPr lang="en-US" altLang="zh-TW" dirty="0" smtClean="0">
                <a:solidFill>
                  <a:srgbClr val="000000"/>
                </a:solidFill>
              </a:rPr>
              <a:t>140</a:t>
            </a:r>
            <a:endParaRPr lang="en-US" altLang="zh-TW" dirty="0">
              <a:solidFill>
                <a:srgbClr val="000000"/>
              </a:solidFill>
            </a:endParaRPr>
          </a:p>
        </p:txBody>
      </p:sp>
      <p:sp>
        <p:nvSpPr>
          <p:cNvPr id="50" name="Text Box 6"/>
          <p:cNvSpPr txBox="1">
            <a:spLocks noChangeArrowheads="1"/>
          </p:cNvSpPr>
          <p:nvPr/>
        </p:nvSpPr>
        <p:spPr bwMode="auto">
          <a:xfrm>
            <a:off x="612000" y="5949000"/>
            <a:ext cx="4500000" cy="360000"/>
          </a:xfrm>
          <a:prstGeom prst="rect">
            <a:avLst/>
          </a:prstGeom>
          <a:noFill/>
          <a:ln w="9525">
            <a:noFill/>
            <a:miter lim="800000"/>
            <a:headEnd/>
            <a:tailEnd/>
          </a:ln>
        </p:spPr>
        <p:txBody>
          <a:bodyPr wrap="none" lIns="90000" tIns="0" rIns="90000" bIns="0" anchor="ctr" anchorCtr="0">
            <a:noAutofit/>
          </a:bodyPr>
          <a:lstStyle/>
          <a:p>
            <a:pPr lvl="0">
              <a:defRPr/>
            </a:pPr>
            <a:r>
              <a:rPr lang="en-US" altLang="zh-TW" sz="2200" dirty="0" smtClean="0">
                <a:solidFill>
                  <a:srgbClr val="000000"/>
                </a:solidFill>
              </a:rPr>
              <a:t>10 </a:t>
            </a:r>
            <a:r>
              <a:rPr lang="en-US" altLang="zh-TW" sz="2200" dirty="0">
                <a:solidFill>
                  <a:srgbClr val="000000"/>
                </a:solidFill>
                <a:cs typeface="Times New Roman" panose="02020603050405020304" pitchFamily="18" charset="0"/>
              </a:rPr>
              <a:t>∙ </a:t>
            </a:r>
            <a:r>
              <a:rPr lang="en-US" altLang="zh-TW" sz="2200" dirty="0" smtClean="0">
                <a:solidFill>
                  <a:srgbClr val="000000"/>
                </a:solidFill>
              </a:rPr>
              <a:t>3 </a:t>
            </a:r>
            <a:r>
              <a:rPr lang="en-US" altLang="zh-TW" sz="2000" dirty="0" smtClean="0">
                <a:solidFill>
                  <a:srgbClr val="000000"/>
                </a:solidFill>
                <a:latin typeface="Cambria Math" panose="02040503050406030204" pitchFamily="18" charset="0"/>
                <a:ea typeface="Cambria Math" panose="02040503050406030204" pitchFamily="18" charset="0"/>
              </a:rPr>
              <a:t>+</a:t>
            </a:r>
            <a:r>
              <a:rPr lang="en-US" altLang="zh-TW" sz="2200" dirty="0" smtClean="0">
                <a:solidFill>
                  <a:srgbClr val="000000"/>
                </a:solidFill>
              </a:rPr>
              <a:t> </a:t>
            </a:r>
            <a:r>
              <a:rPr lang="en-US" altLang="zh-TW" sz="2200" dirty="0">
                <a:solidFill>
                  <a:srgbClr val="000000"/>
                </a:solidFill>
              </a:rPr>
              <a:t>10 </a:t>
            </a:r>
            <a:r>
              <a:rPr lang="en-US" altLang="zh-TW" sz="2200" dirty="0">
                <a:solidFill>
                  <a:srgbClr val="000000"/>
                </a:solidFill>
                <a:cs typeface="Times New Roman" panose="02020603050405020304" pitchFamily="18" charset="0"/>
              </a:rPr>
              <a:t>∙ </a:t>
            </a:r>
            <a:r>
              <a:rPr lang="en-US" altLang="zh-TW" sz="2200" dirty="0" smtClean="0">
                <a:solidFill>
                  <a:srgbClr val="000000"/>
                </a:solidFill>
              </a:rPr>
              <a:t>4</a:t>
            </a:r>
            <a:r>
              <a:rPr lang="en-US" altLang="zh-TW" sz="2200" dirty="0">
                <a:solidFill>
                  <a:srgbClr val="000000"/>
                </a:solidFill>
              </a:rPr>
              <a:t> </a:t>
            </a:r>
            <a:r>
              <a:rPr lang="en-US" altLang="zh-TW" sz="2000" dirty="0">
                <a:solidFill>
                  <a:srgbClr val="000000"/>
                </a:solidFill>
                <a:latin typeface="Cambria Math" panose="02040503050406030204" pitchFamily="18" charset="0"/>
                <a:ea typeface="Cambria Math" panose="02040503050406030204" pitchFamily="18" charset="0"/>
              </a:rPr>
              <a:t>+</a:t>
            </a:r>
            <a:r>
              <a:rPr lang="en-US" altLang="zh-TW" sz="2200" dirty="0">
                <a:solidFill>
                  <a:srgbClr val="000000"/>
                </a:solidFill>
              </a:rPr>
              <a:t> 10 </a:t>
            </a:r>
            <a:r>
              <a:rPr lang="en-US" altLang="zh-TW" sz="2200" dirty="0">
                <a:solidFill>
                  <a:srgbClr val="000000"/>
                </a:solidFill>
                <a:cs typeface="Times New Roman" panose="02020603050405020304" pitchFamily="18" charset="0"/>
              </a:rPr>
              <a:t>∙ </a:t>
            </a:r>
            <a:r>
              <a:rPr lang="en-US" altLang="zh-TW" sz="2200" dirty="0" smtClean="0">
                <a:solidFill>
                  <a:srgbClr val="000000"/>
                </a:solidFill>
              </a:rPr>
              <a:t>2 </a:t>
            </a:r>
            <a:r>
              <a:rPr lang="en-US" altLang="zh-TW" sz="2000" dirty="0">
                <a:solidFill>
                  <a:srgbClr val="000000"/>
                </a:solidFill>
                <a:latin typeface="Cambria Math" panose="02040503050406030204" pitchFamily="18" charset="0"/>
                <a:ea typeface="Cambria Math" panose="02040503050406030204" pitchFamily="18" charset="0"/>
              </a:rPr>
              <a:t>+</a:t>
            </a:r>
            <a:r>
              <a:rPr lang="en-US" altLang="zh-TW" sz="2200" dirty="0">
                <a:solidFill>
                  <a:srgbClr val="000000"/>
                </a:solidFill>
              </a:rPr>
              <a:t> 10 </a:t>
            </a:r>
            <a:r>
              <a:rPr lang="en-US" altLang="zh-TW" sz="2200" dirty="0">
                <a:solidFill>
                  <a:srgbClr val="000000"/>
                </a:solidFill>
                <a:cs typeface="Times New Roman" panose="02020603050405020304" pitchFamily="18" charset="0"/>
              </a:rPr>
              <a:t>∙ </a:t>
            </a:r>
            <a:r>
              <a:rPr lang="en-US" altLang="zh-TW" sz="2200" dirty="0" smtClean="0">
                <a:solidFill>
                  <a:srgbClr val="000000"/>
                </a:solidFill>
              </a:rPr>
              <a:t>5 </a:t>
            </a:r>
            <a:r>
              <a:rPr lang="en-US" altLang="zh-TW" sz="2200" dirty="0" smtClean="0">
                <a:solidFill>
                  <a:srgbClr val="000000"/>
                </a:solidFill>
                <a:latin typeface="Cambria Math" panose="02040503050406030204" pitchFamily="18" charset="0"/>
                <a:ea typeface="Cambria Math" panose="02040503050406030204" pitchFamily="18" charset="0"/>
              </a:rPr>
              <a:t>=</a:t>
            </a:r>
            <a:r>
              <a:rPr lang="en-US" altLang="zh-TW" sz="2200" dirty="0" smtClean="0">
                <a:solidFill>
                  <a:srgbClr val="000000"/>
                </a:solidFill>
              </a:rPr>
              <a:t> 140</a:t>
            </a:r>
            <a:endParaRPr kumimoji="1" lang="en-US" altLang="zh-TW" sz="2200" b="0" i="0" u="none" strike="noStrike" kern="1200" cap="none" spc="0" normalizeH="0" baseline="0" noProof="0" dirty="0">
              <a:ln>
                <a:noFill/>
              </a:ln>
              <a:solidFill>
                <a:srgbClr val="000000"/>
              </a:solidFill>
              <a:effectLst/>
              <a:uLnTx/>
              <a:uFillTx/>
            </a:endParaRPr>
          </a:p>
        </p:txBody>
      </p:sp>
      <p:sp>
        <p:nvSpPr>
          <p:cNvPr id="51" name="橢圓 50"/>
          <p:cNvSpPr/>
          <p:nvPr/>
        </p:nvSpPr>
        <p:spPr>
          <a:xfrm>
            <a:off x="6192000" y="9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u="none" strike="noStrike" kern="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1</a:t>
            </a:r>
            <a:endParaRPr kumimoji="0" lang="zh-TW" altLang="en-US" sz="2000" b="0"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52" name="橢圓 51"/>
          <p:cNvSpPr/>
          <p:nvPr/>
        </p:nvSpPr>
        <p:spPr>
          <a:xfrm>
            <a:off x="7632000" y="90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3</a:t>
            </a:r>
            <a:endParaRPr kumimoji="0" lang="zh-TW" altLang="en-US"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53" name="橢圓 52"/>
          <p:cNvSpPr/>
          <p:nvPr/>
        </p:nvSpPr>
        <p:spPr>
          <a:xfrm>
            <a:off x="6192000" y="23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2</a:t>
            </a:r>
            <a:endParaRPr kumimoji="0" lang="zh-TW" altLang="en-US"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55" name="直線單箭頭接點 54"/>
          <p:cNvCxnSpPr>
            <a:stCxn id="51" idx="6"/>
            <a:endCxn id="52" idx="2"/>
          </p:cNvCxnSpPr>
          <p:nvPr/>
        </p:nvCxnSpPr>
        <p:spPr>
          <a:xfrm>
            <a:off x="6552000" y="1089000"/>
            <a:ext cx="1080000" cy="0"/>
          </a:xfrm>
          <a:prstGeom prst="straightConnector1">
            <a:avLst/>
          </a:prstGeom>
          <a:noFill/>
          <a:ln w="19050" cap="flat" cmpd="sng" algn="ctr">
            <a:solidFill>
              <a:schemeClr val="tx1"/>
            </a:solidFill>
            <a:prstDash val="solid"/>
            <a:miter lim="800000"/>
            <a:headEnd type="none" w="med" len="med"/>
            <a:tailEnd type="none" w="med" len="med"/>
          </a:ln>
          <a:effectLst/>
        </p:spPr>
      </p:cxnSp>
      <p:cxnSp>
        <p:nvCxnSpPr>
          <p:cNvPr id="56" name="直線單箭頭接點 55"/>
          <p:cNvCxnSpPr>
            <a:stCxn id="51" idx="4"/>
            <a:endCxn id="53" idx="0"/>
          </p:cNvCxnSpPr>
          <p:nvPr/>
        </p:nvCxnSpPr>
        <p:spPr>
          <a:xfrm>
            <a:off x="6372000" y="1269000"/>
            <a:ext cx="0" cy="1080000"/>
          </a:xfrm>
          <a:prstGeom prst="straightConnector1">
            <a:avLst/>
          </a:prstGeom>
          <a:noFill/>
          <a:ln w="19050" cap="flat" cmpd="sng" algn="ctr">
            <a:solidFill>
              <a:schemeClr val="tx1"/>
            </a:solidFill>
            <a:prstDash val="solid"/>
            <a:miter lim="800000"/>
            <a:headEnd type="none" w="med" len="med"/>
            <a:tailEnd type="none" w="med" len="med"/>
          </a:ln>
          <a:effectLst/>
        </p:spPr>
      </p:cxnSp>
      <p:sp>
        <p:nvSpPr>
          <p:cNvPr id="57" name="橢圓 56"/>
          <p:cNvSpPr/>
          <p:nvPr/>
        </p:nvSpPr>
        <p:spPr>
          <a:xfrm>
            <a:off x="7632000" y="234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4</a:t>
            </a:r>
            <a:endParaRPr kumimoji="0" lang="zh-TW" altLang="en-US"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58" name="直線單箭頭接點 57"/>
          <p:cNvCxnSpPr>
            <a:stCxn id="52" idx="4"/>
            <a:endCxn id="57" idx="0"/>
          </p:cNvCxnSpPr>
          <p:nvPr/>
        </p:nvCxnSpPr>
        <p:spPr>
          <a:xfrm>
            <a:off x="7812000" y="1269000"/>
            <a:ext cx="0" cy="1080000"/>
          </a:xfrm>
          <a:prstGeom prst="straightConnector1">
            <a:avLst/>
          </a:prstGeom>
          <a:noFill/>
          <a:ln w="19050" cap="flat" cmpd="sng" algn="ctr">
            <a:solidFill>
              <a:schemeClr val="tx1"/>
            </a:solidFill>
            <a:prstDash val="solid"/>
            <a:miter lim="800000"/>
            <a:headEnd type="none" w="med" len="med"/>
            <a:tailEnd type="none" w="med" len="med"/>
          </a:ln>
          <a:effectLst/>
        </p:spPr>
      </p:cxnSp>
      <p:cxnSp>
        <p:nvCxnSpPr>
          <p:cNvPr id="59" name="直線單箭頭接點 58"/>
          <p:cNvCxnSpPr>
            <a:stCxn id="53" idx="6"/>
            <a:endCxn id="57" idx="2"/>
          </p:cNvCxnSpPr>
          <p:nvPr/>
        </p:nvCxnSpPr>
        <p:spPr>
          <a:xfrm>
            <a:off x="6552000" y="2529000"/>
            <a:ext cx="1080000" cy="0"/>
          </a:xfrm>
          <a:prstGeom prst="straightConnector1">
            <a:avLst/>
          </a:prstGeom>
          <a:noFill/>
          <a:ln w="19050" cap="flat" cmpd="sng" algn="ctr">
            <a:solidFill>
              <a:schemeClr val="tx1"/>
            </a:solidFill>
            <a:prstDash val="solid"/>
            <a:miter lim="800000"/>
            <a:headEnd type="none" w="med" len="med"/>
            <a:tailEnd type="none" w="med" len="med"/>
          </a:ln>
          <a:effectLst/>
        </p:spPr>
      </p:cxnSp>
      <p:sp>
        <p:nvSpPr>
          <p:cNvPr id="61" name="Text Box 6"/>
          <p:cNvSpPr txBox="1">
            <a:spLocks noChangeArrowheads="1"/>
          </p:cNvSpPr>
          <p:nvPr/>
        </p:nvSpPr>
        <p:spPr bwMode="auto">
          <a:xfrm>
            <a:off x="6912000" y="72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3</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62" name="Text Box 6"/>
          <p:cNvSpPr txBox="1">
            <a:spLocks noChangeArrowheads="1"/>
          </p:cNvSpPr>
          <p:nvPr/>
        </p:nvSpPr>
        <p:spPr bwMode="auto">
          <a:xfrm rot="5400000">
            <a:off x="5832000" y="5049000"/>
            <a:ext cx="720000" cy="360000"/>
          </a:xfrm>
          <a:prstGeom prst="rect">
            <a:avLst/>
          </a:prstGeom>
          <a:noFill/>
          <a:ln w="9525">
            <a:noFill/>
            <a:miter lim="800000"/>
            <a:headEnd/>
            <a:tailEnd/>
          </a:ln>
        </p:spPr>
        <p:txBody>
          <a:bodyPr wrap="none" lIns="72000" tIns="0" rIns="72000" bIns="0" anchor="ctr" anchorCtr="0">
            <a:noAutofit/>
          </a:bodyPr>
          <a:lstStyle/>
          <a:p>
            <a:pPr lvl="0" algn="ctr">
              <a:defRPr/>
            </a:pPr>
            <a:r>
              <a:rPr lang="en-US" altLang="zh-TW" sz="2000" dirty="0" smtClean="0">
                <a:solidFill>
                  <a:srgbClr val="000000"/>
                </a:solidFill>
              </a:rPr>
              <a:t>10</a:t>
            </a:r>
            <a:r>
              <a:rPr lang="en-US" altLang="zh-TW" sz="2000" spc="300" dirty="0" smtClean="0">
                <a:solidFill>
                  <a:srgbClr val="000000"/>
                </a:solidFill>
              </a:rPr>
              <a:t>0</a:t>
            </a:r>
            <a:r>
              <a:rPr lang="en-US" altLang="zh-TW" sz="2000" b="1" spc="300" dirty="0" smtClean="0">
                <a:solidFill>
                  <a:srgbClr val="000000"/>
                </a:solidFill>
              </a:rPr>
              <a:t>/</a:t>
            </a: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2</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63" name="Text Box 6"/>
          <p:cNvSpPr txBox="1">
            <a:spLocks noChangeArrowheads="1"/>
          </p:cNvSpPr>
          <p:nvPr/>
        </p:nvSpPr>
        <p:spPr bwMode="auto">
          <a:xfrm rot="5400000">
            <a:off x="7632000" y="5049000"/>
            <a:ext cx="720000" cy="360000"/>
          </a:xfrm>
          <a:prstGeom prst="rect">
            <a:avLst/>
          </a:prstGeom>
          <a:noFill/>
          <a:ln w="9525">
            <a:noFill/>
            <a:miter lim="800000"/>
            <a:headEnd/>
            <a:tailEnd/>
          </a:ln>
        </p:spPr>
        <p:txBody>
          <a:bodyPr wrap="none" lIns="72000" tIns="0" rIns="72000" bIns="0" anchor="ctr" anchorCtr="0">
            <a:noAutofit/>
          </a:bodyPr>
          <a:lstStyle/>
          <a:p>
            <a:pPr lvl="0" algn="ctr">
              <a:defRPr/>
            </a:pPr>
            <a:r>
              <a:rPr lang="en-US" altLang="zh-TW" sz="2000" dirty="0" smtClean="0">
                <a:solidFill>
                  <a:srgbClr val="000000"/>
                </a:solidFill>
              </a:rPr>
              <a:t>10</a:t>
            </a:r>
            <a:r>
              <a:rPr lang="en-US" altLang="zh-TW" sz="2000" spc="300" dirty="0" smtClean="0">
                <a:solidFill>
                  <a:srgbClr val="000000"/>
                </a:solidFill>
              </a:rPr>
              <a:t>0</a:t>
            </a:r>
            <a:r>
              <a:rPr lang="en-US" altLang="zh-TW" sz="2000" b="1" spc="300" dirty="0" smtClean="0">
                <a:solidFill>
                  <a:srgbClr val="000000"/>
                </a:solidFill>
              </a:rPr>
              <a:t>/</a:t>
            </a: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4</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64" name="Text Box 6"/>
          <p:cNvSpPr txBox="1">
            <a:spLocks noChangeArrowheads="1"/>
          </p:cNvSpPr>
          <p:nvPr/>
        </p:nvSpPr>
        <p:spPr bwMode="auto">
          <a:xfrm>
            <a:off x="6732000" y="5949000"/>
            <a:ext cx="720000" cy="360000"/>
          </a:xfrm>
          <a:prstGeom prst="rect">
            <a:avLst/>
          </a:prstGeom>
          <a:noFill/>
          <a:ln w="9525">
            <a:noFill/>
            <a:miter lim="800000"/>
            <a:headEnd/>
            <a:tailEnd/>
          </a:ln>
        </p:spPr>
        <p:txBody>
          <a:bodyPr wrap="none" lIns="0" tIns="0" rIns="0" bIns="0" anchor="ctr" anchorCtr="1">
            <a:noAutofit/>
          </a:bodyPr>
          <a:lstStyle/>
          <a:p>
            <a:pPr lvl="0" algn="ctr">
              <a:defRPr/>
            </a:pPr>
            <a:r>
              <a:rPr lang="en-US" altLang="zh-TW" sz="2000" dirty="0" smtClean="0">
                <a:solidFill>
                  <a:srgbClr val="000000"/>
                </a:solidFill>
              </a:rPr>
              <a:t>10</a:t>
            </a:r>
            <a:r>
              <a:rPr lang="en-US" altLang="zh-TW" sz="2000" spc="300" dirty="0" smtClean="0">
                <a:solidFill>
                  <a:srgbClr val="000000"/>
                </a:solidFill>
              </a:rPr>
              <a:t>0</a:t>
            </a:r>
            <a:r>
              <a:rPr lang="en-US" altLang="zh-TW" sz="2000" b="1" spc="300" dirty="0" smtClean="0">
                <a:solidFill>
                  <a:srgbClr val="000000"/>
                </a:solidFill>
              </a:rPr>
              <a:t>/</a:t>
            </a: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5</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66" name="橢圓 65"/>
          <p:cNvSpPr/>
          <p:nvPr/>
        </p:nvSpPr>
        <p:spPr>
          <a:xfrm>
            <a:off x="4752000" y="432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u="none" strike="noStrike" kern="0" cap="none" spc="0" normalizeH="0" baseline="0" noProof="0" dirty="0" smtClean="0">
                <a:ln>
                  <a:noFill/>
                </a:ln>
                <a:solidFill>
                  <a:prstClr val="black"/>
                </a:solidFill>
                <a:effectLst/>
                <a:uLnTx/>
                <a:uFillTx/>
                <a:latin typeface="+mn-lt"/>
                <a:ea typeface="新細明體" panose="02020500000000000000" pitchFamily="18" charset="-120"/>
                <a:cs typeface="Times New Roman" panose="02020603050405020304" pitchFamily="18" charset="0"/>
              </a:rPr>
              <a:t>0</a:t>
            </a:r>
            <a:endParaRPr kumimoji="0" lang="zh-TW" altLang="en-US" sz="2000" b="0"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67" name="直線單箭頭接點 66"/>
          <p:cNvCxnSpPr>
            <a:stCxn id="66" idx="6"/>
          </p:cNvCxnSpPr>
          <p:nvPr/>
        </p:nvCxnSpPr>
        <p:spPr>
          <a:xfrm>
            <a:off x="5112000" y="4509000"/>
            <a:ext cx="1080000" cy="0"/>
          </a:xfrm>
          <a:prstGeom prst="straightConnector1">
            <a:avLst/>
          </a:prstGeom>
          <a:noFill/>
          <a:ln w="19050" cap="flat" cmpd="sng" algn="ctr">
            <a:solidFill>
              <a:schemeClr val="tx1"/>
            </a:solidFill>
            <a:prstDash val="solid"/>
            <a:miter lim="800000"/>
            <a:headEnd type="none" w="med" len="med"/>
            <a:tailEnd type="none" w="med" len="med"/>
          </a:ln>
          <a:effectLst/>
        </p:spPr>
      </p:cxnSp>
      <p:sp>
        <p:nvSpPr>
          <p:cNvPr id="68" name="Text Box 6"/>
          <p:cNvSpPr txBox="1">
            <a:spLocks noChangeArrowheads="1"/>
          </p:cNvSpPr>
          <p:nvPr/>
        </p:nvSpPr>
        <p:spPr bwMode="auto">
          <a:xfrm>
            <a:off x="5292000" y="4149000"/>
            <a:ext cx="720000" cy="360000"/>
          </a:xfrm>
          <a:prstGeom prst="rect">
            <a:avLst/>
          </a:prstGeom>
          <a:noFill/>
          <a:ln w="9525">
            <a:noFill/>
            <a:miter lim="800000"/>
            <a:headEnd/>
            <a:tailEnd/>
          </a:ln>
        </p:spPr>
        <p:txBody>
          <a:bodyPr wrap="none" lIns="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2</a:t>
            </a:r>
            <a:r>
              <a:rPr kumimoji="1" lang="en-US" altLang="zh-TW" sz="20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0</a:t>
            </a:r>
            <a:r>
              <a:rPr kumimoji="1" lang="en-US" altLang="zh-TW" sz="20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0</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69" name="Text Box 6"/>
          <p:cNvSpPr txBox="1">
            <a:spLocks noChangeArrowheads="1"/>
          </p:cNvSpPr>
          <p:nvPr/>
        </p:nvSpPr>
        <p:spPr bwMode="auto">
          <a:xfrm>
            <a:off x="6192000" y="3609000"/>
            <a:ext cx="180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2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capacit</a:t>
            </a:r>
            <a:r>
              <a:rPr kumimoji="1" lang="en-US" altLang="zh-TW" sz="2200" b="0"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y</a:t>
            </a:r>
            <a:r>
              <a:rPr kumimoji="1" lang="en-US" altLang="zh-TW" sz="2200" b="1" i="0" u="none" strike="noStrike" kern="1200" cap="none" spc="300" normalizeH="0" baseline="0" noProof="0" dirty="0" smtClean="0">
                <a:ln>
                  <a:noFill/>
                </a:ln>
                <a:solidFill>
                  <a:srgbClr val="000000"/>
                </a:solidFill>
                <a:effectLst/>
                <a:uLnTx/>
                <a:uFillTx/>
                <a:latin typeface="Times New Roman" pitchFamily="18" charset="0"/>
                <a:ea typeface="新細明體" pitchFamily="18" charset="-120"/>
                <a:cs typeface="+mn-cs"/>
              </a:rPr>
              <a:t>/</a:t>
            </a:r>
            <a:r>
              <a:rPr kumimoji="1" lang="en-US" altLang="zh-TW" sz="22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time</a:t>
            </a:r>
            <a:endParaRPr kumimoji="1" lang="en-US" altLang="zh-TW" sz="22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70" name="Text Box 6"/>
          <p:cNvSpPr txBox="1">
            <a:spLocks noChangeArrowheads="1"/>
          </p:cNvSpPr>
          <p:nvPr/>
        </p:nvSpPr>
        <p:spPr bwMode="auto">
          <a:xfrm>
            <a:off x="4392000" y="4329000"/>
            <a:ext cx="360000" cy="360000"/>
          </a:xfrm>
          <a:prstGeom prst="rect">
            <a:avLst/>
          </a:prstGeom>
          <a:noFill/>
          <a:ln w="9525">
            <a:noFill/>
            <a:miter lim="800000"/>
            <a:headEnd/>
            <a:tailEnd/>
          </a:ln>
        </p:spPr>
        <p:txBody>
          <a:bodyPr wrap="none" lIns="90000" tIns="0" rIns="90000" bIns="90000" anchor="ctr" anchorCtr="0">
            <a:no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1" lang="en-US" altLang="zh-TW" sz="2400" b="0" i="1"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s</a:t>
            </a:r>
            <a:endParaRPr kumimoji="1" lang="en-US" altLang="zh-TW" sz="2400" b="0" i="1"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71" name="Text Box 6"/>
          <p:cNvSpPr txBox="1">
            <a:spLocks noChangeArrowheads="1"/>
          </p:cNvSpPr>
          <p:nvPr/>
        </p:nvSpPr>
        <p:spPr bwMode="auto">
          <a:xfrm>
            <a:off x="7812000" y="5949000"/>
            <a:ext cx="360000" cy="360000"/>
          </a:xfrm>
          <a:prstGeom prst="rect">
            <a:avLst/>
          </a:prstGeom>
          <a:noFill/>
          <a:ln w="9525">
            <a:noFill/>
            <a:miter lim="800000"/>
            <a:headEnd/>
            <a:tailEnd/>
          </a:ln>
        </p:spPr>
        <p:txBody>
          <a:bodyPr wrap="none" lIns="108000" tIns="36000" rIns="0" bIns="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400" b="0" i="1"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t</a:t>
            </a:r>
            <a:endParaRPr kumimoji="1" lang="en-US" altLang="zh-TW" sz="2400" b="0" i="1"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72" name="Text Box 6"/>
          <p:cNvSpPr txBox="1">
            <a:spLocks noChangeArrowheads="1"/>
          </p:cNvSpPr>
          <p:nvPr/>
        </p:nvSpPr>
        <p:spPr bwMode="auto">
          <a:xfrm>
            <a:off x="6012000" y="1629000"/>
            <a:ext cx="360000" cy="360000"/>
          </a:xfrm>
          <a:prstGeom prst="rect">
            <a:avLst/>
          </a:prstGeom>
          <a:noFill/>
          <a:ln w="9525">
            <a:noFill/>
            <a:miter lim="800000"/>
            <a:headEnd/>
            <a:tailEnd/>
          </a:ln>
        </p:spPr>
        <p:txBody>
          <a:bodyPr wrap="none" lIns="90000" tIns="0" rIns="72000" bIns="0" anchor="ctr" anchorCtr="0">
            <a:no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2</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73" name="Text Box 6"/>
          <p:cNvSpPr txBox="1">
            <a:spLocks noChangeArrowheads="1"/>
          </p:cNvSpPr>
          <p:nvPr/>
        </p:nvSpPr>
        <p:spPr bwMode="auto">
          <a:xfrm>
            <a:off x="6912000" y="2529000"/>
            <a:ext cx="360000" cy="360000"/>
          </a:xfrm>
          <a:prstGeom prst="rect">
            <a:avLst/>
          </a:prstGeom>
          <a:noFill/>
          <a:ln w="9525">
            <a:noFill/>
            <a:miter lim="800000"/>
            <a:headEnd/>
            <a:tailEnd/>
          </a:ln>
        </p:spPr>
        <p:txBody>
          <a:bodyPr wrap="none" lIns="0" tIns="0" rIns="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5</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74" name="Text Box 6"/>
          <p:cNvSpPr txBox="1">
            <a:spLocks noChangeArrowheads="1"/>
          </p:cNvSpPr>
          <p:nvPr/>
        </p:nvSpPr>
        <p:spPr bwMode="auto">
          <a:xfrm>
            <a:off x="7812000" y="1629000"/>
            <a:ext cx="360000" cy="360000"/>
          </a:xfrm>
          <a:prstGeom prst="rect">
            <a:avLst/>
          </a:prstGeom>
          <a:noFill/>
          <a:ln w="9525">
            <a:noFill/>
            <a:miter lim="800000"/>
            <a:headEnd/>
            <a:tailEnd/>
          </a:ln>
        </p:spPr>
        <p:txBody>
          <a:bodyPr wrap="none" lIns="72000" tIns="0" rIns="90000" bIns="0" anchor="ctr" anchorCtr="1">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4</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
        <p:nvSpPr>
          <p:cNvPr id="75" name="橢圓 74"/>
          <p:cNvSpPr/>
          <p:nvPr/>
        </p:nvSpPr>
        <p:spPr>
          <a:xfrm>
            <a:off x="6192000" y="432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u="none" strike="noStrike" kern="0" cap="none" spc="0" normalizeH="0" baseline="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1</a:t>
            </a:r>
            <a:endParaRPr kumimoji="0" lang="zh-TW" altLang="en-US" sz="2000" b="0" u="none" strike="noStrike" kern="0" cap="none" spc="0" normalizeH="0" baseline="-2500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76" name="橢圓 75"/>
          <p:cNvSpPr/>
          <p:nvPr/>
        </p:nvSpPr>
        <p:spPr>
          <a:xfrm>
            <a:off x="7632000" y="432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3</a:t>
            </a:r>
            <a:endParaRPr kumimoji="0" lang="zh-TW" altLang="en-US"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sp>
        <p:nvSpPr>
          <p:cNvPr id="77" name="橢圓 76"/>
          <p:cNvSpPr/>
          <p:nvPr/>
        </p:nvSpPr>
        <p:spPr>
          <a:xfrm>
            <a:off x="6192000" y="57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2</a:t>
            </a:r>
            <a:endParaRPr kumimoji="0" lang="zh-TW" altLang="en-US"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79" name="直線單箭頭接點 78"/>
          <p:cNvCxnSpPr>
            <a:stCxn id="75" idx="6"/>
            <a:endCxn id="76" idx="2"/>
          </p:cNvCxnSpPr>
          <p:nvPr/>
        </p:nvCxnSpPr>
        <p:spPr>
          <a:xfrm>
            <a:off x="6552000" y="4509000"/>
            <a:ext cx="1080000" cy="0"/>
          </a:xfrm>
          <a:prstGeom prst="straightConnector1">
            <a:avLst/>
          </a:prstGeom>
          <a:noFill/>
          <a:ln w="19050" cap="flat" cmpd="sng" algn="ctr">
            <a:solidFill>
              <a:schemeClr val="tx1"/>
            </a:solidFill>
            <a:prstDash val="solid"/>
            <a:miter lim="800000"/>
            <a:headEnd type="none" w="med" len="med"/>
            <a:tailEnd type="none" w="med" len="med"/>
          </a:ln>
          <a:effectLst/>
        </p:spPr>
      </p:cxnSp>
      <p:cxnSp>
        <p:nvCxnSpPr>
          <p:cNvPr id="80" name="直線單箭頭接點 79"/>
          <p:cNvCxnSpPr>
            <a:stCxn id="75" idx="4"/>
            <a:endCxn id="77" idx="0"/>
          </p:cNvCxnSpPr>
          <p:nvPr/>
        </p:nvCxnSpPr>
        <p:spPr>
          <a:xfrm>
            <a:off x="6372000" y="4689000"/>
            <a:ext cx="0" cy="1080000"/>
          </a:xfrm>
          <a:prstGeom prst="straightConnector1">
            <a:avLst/>
          </a:prstGeom>
          <a:noFill/>
          <a:ln w="19050" cap="flat" cmpd="sng" algn="ctr">
            <a:solidFill>
              <a:schemeClr val="tx1"/>
            </a:solidFill>
            <a:prstDash val="solid"/>
            <a:miter lim="800000"/>
            <a:headEnd type="none" w="med" len="med"/>
            <a:tailEnd type="none" w="med" len="med"/>
          </a:ln>
          <a:effectLst/>
        </p:spPr>
      </p:cxnSp>
      <p:sp>
        <p:nvSpPr>
          <p:cNvPr id="81" name="橢圓 80"/>
          <p:cNvSpPr/>
          <p:nvPr/>
        </p:nvSpPr>
        <p:spPr>
          <a:xfrm>
            <a:off x="7632000" y="5769000"/>
            <a:ext cx="360000" cy="360000"/>
          </a:xfrm>
          <a:prstGeom prst="ellipse">
            <a:avLst/>
          </a:prstGeom>
          <a:solidFill>
            <a:sysClr val="window" lastClr="FFFFFF"/>
          </a:solidFill>
          <a:ln w="19050" cap="flat" cmpd="sng" algn="ctr">
            <a:solidFill>
              <a:schemeClr val="tx1"/>
            </a:solidFill>
            <a:prstDash val="solid"/>
            <a:miter lim="800000"/>
          </a:ln>
          <a:effectLst/>
        </p:spPr>
        <p:txBody>
          <a:bodyPr lIns="0" tIns="0" rIns="0" bIns="1800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rPr>
              <a:t>4</a:t>
            </a:r>
            <a:endParaRPr kumimoji="0" lang="zh-TW" altLang="en-US" sz="2000" b="0" i="0" u="none" strike="noStrike" kern="0" cap="none" spc="0" normalizeH="0" noProof="0" dirty="0">
              <a:ln>
                <a:noFill/>
              </a:ln>
              <a:solidFill>
                <a:prstClr val="black"/>
              </a:solidFill>
              <a:effectLst/>
              <a:uLnTx/>
              <a:uFillTx/>
              <a:latin typeface="+mn-lt"/>
              <a:ea typeface="新細明體" panose="02020500000000000000" pitchFamily="18" charset="-120"/>
              <a:cs typeface="Times New Roman" panose="02020603050405020304" pitchFamily="18" charset="0"/>
            </a:endParaRPr>
          </a:p>
        </p:txBody>
      </p:sp>
      <p:cxnSp>
        <p:nvCxnSpPr>
          <p:cNvPr id="82" name="直線單箭頭接點 81"/>
          <p:cNvCxnSpPr>
            <a:stCxn id="76" idx="4"/>
            <a:endCxn id="81" idx="0"/>
          </p:cNvCxnSpPr>
          <p:nvPr/>
        </p:nvCxnSpPr>
        <p:spPr>
          <a:xfrm>
            <a:off x="7812000" y="4689000"/>
            <a:ext cx="0" cy="1080000"/>
          </a:xfrm>
          <a:prstGeom prst="straightConnector1">
            <a:avLst/>
          </a:prstGeom>
          <a:noFill/>
          <a:ln w="19050" cap="flat" cmpd="sng" algn="ctr">
            <a:solidFill>
              <a:schemeClr val="tx1"/>
            </a:solidFill>
            <a:prstDash val="solid"/>
            <a:miter lim="800000"/>
            <a:headEnd type="none" w="med" len="med"/>
            <a:tailEnd type="none" w="med" len="med"/>
          </a:ln>
          <a:effectLst/>
        </p:spPr>
      </p:cxnSp>
      <p:cxnSp>
        <p:nvCxnSpPr>
          <p:cNvPr id="83" name="直線單箭頭接點 82"/>
          <p:cNvCxnSpPr>
            <a:stCxn id="77" idx="6"/>
            <a:endCxn id="81" idx="2"/>
          </p:cNvCxnSpPr>
          <p:nvPr/>
        </p:nvCxnSpPr>
        <p:spPr>
          <a:xfrm>
            <a:off x="6552000" y="5949000"/>
            <a:ext cx="1080000" cy="0"/>
          </a:xfrm>
          <a:prstGeom prst="straightConnector1">
            <a:avLst/>
          </a:prstGeom>
          <a:noFill/>
          <a:ln w="19050" cap="flat" cmpd="sng" algn="ctr">
            <a:solidFill>
              <a:schemeClr val="tx1"/>
            </a:solidFill>
            <a:prstDash val="solid"/>
            <a:miter lim="800000"/>
            <a:headEnd type="none" w="med" len="med"/>
            <a:tailEnd type="none" w="med" len="med"/>
          </a:ln>
          <a:effectLst/>
        </p:spPr>
      </p:cxnSp>
      <p:sp>
        <p:nvSpPr>
          <p:cNvPr id="84" name="Text Box 6"/>
          <p:cNvSpPr txBox="1">
            <a:spLocks noChangeArrowheads="1"/>
          </p:cNvSpPr>
          <p:nvPr/>
        </p:nvSpPr>
        <p:spPr bwMode="auto">
          <a:xfrm>
            <a:off x="6732000" y="4149000"/>
            <a:ext cx="720000" cy="360000"/>
          </a:xfrm>
          <a:prstGeom prst="rect">
            <a:avLst/>
          </a:prstGeom>
          <a:noFill/>
          <a:ln w="9525">
            <a:noFill/>
            <a:miter lim="800000"/>
            <a:headEnd/>
            <a:tailEnd/>
          </a:ln>
        </p:spPr>
        <p:txBody>
          <a:bodyPr wrap="none" lIns="0" tIns="0" rIns="0" bIns="0" anchor="ctr" anchorCtr="1">
            <a:noAutofit/>
          </a:bodyPr>
          <a:lstStyle/>
          <a:p>
            <a:pPr lvl="0" algn="ctr">
              <a:defRPr/>
            </a:pPr>
            <a:r>
              <a:rPr lang="en-US" altLang="zh-TW" sz="2000" dirty="0" smtClean="0">
                <a:solidFill>
                  <a:srgbClr val="000000"/>
                </a:solidFill>
              </a:rPr>
              <a:t>10</a:t>
            </a:r>
            <a:r>
              <a:rPr lang="en-US" altLang="zh-TW" sz="2000" spc="300" dirty="0" smtClean="0">
                <a:solidFill>
                  <a:srgbClr val="000000"/>
                </a:solidFill>
              </a:rPr>
              <a:t>0</a:t>
            </a:r>
            <a:r>
              <a:rPr lang="en-US" altLang="zh-TW" sz="2000" b="1" spc="300" dirty="0" smtClean="0">
                <a:solidFill>
                  <a:srgbClr val="000000"/>
                </a:solidFill>
              </a:rPr>
              <a:t>/</a:t>
            </a:r>
            <a:r>
              <a:rPr kumimoji="1" lang="en-US" altLang="zh-TW" sz="2000" b="0" i="0" u="none" strike="noStrike" kern="1200" cap="none" spc="0" normalizeH="0" baseline="0" noProof="0" dirty="0" smtClean="0">
                <a:ln>
                  <a:noFill/>
                </a:ln>
                <a:solidFill>
                  <a:srgbClr val="000000"/>
                </a:solidFill>
                <a:effectLst/>
                <a:uLnTx/>
                <a:uFillTx/>
                <a:latin typeface="Times New Roman" pitchFamily="18" charset="0"/>
                <a:ea typeface="新細明體" pitchFamily="18" charset="-120"/>
                <a:cs typeface="+mn-cs"/>
              </a:rPr>
              <a:t>3</a:t>
            </a:r>
            <a:endParaRPr kumimoji="1" lang="en-US" altLang="zh-TW" sz="2000" b="0" i="0" u="none" strike="noStrike" kern="1200" cap="none" spc="0" normalizeH="0" baseline="0" noProof="0" dirty="0">
              <a:ln>
                <a:noFill/>
              </a:ln>
              <a:solidFill>
                <a:srgbClr val="000000"/>
              </a:solidFill>
              <a:effectLst/>
              <a:uLnTx/>
              <a:uFillTx/>
              <a:latin typeface="Times New Roman" pitchFamily="18" charset="0"/>
              <a:ea typeface="新細明體" pitchFamily="18" charset="-120"/>
              <a:cs typeface="+mn-cs"/>
            </a:endParaRPr>
          </a:p>
        </p:txBody>
      </p:sp>
    </p:spTree>
    <p:extLst>
      <p:ext uri="{BB962C8B-B14F-4D97-AF65-F5344CB8AC3E}">
        <p14:creationId xmlns:p14="http://schemas.microsoft.com/office/powerpoint/2010/main" val="1526551208"/>
      </p:ext>
    </p:extLst>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33097</TotalTime>
  <Words>880</Words>
  <Application>Microsoft Office PowerPoint</Application>
  <PresentationFormat>如螢幕大小 (4:3)</PresentationFormat>
  <Paragraphs>322</Paragraphs>
  <Slides>12</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12</vt:i4>
      </vt:variant>
    </vt:vector>
  </HeadingPairs>
  <TitlesOfParts>
    <vt:vector size="17" baseType="lpstr">
      <vt:lpstr>新細明體</vt:lpstr>
      <vt:lpstr>Cambria Math</vt:lpstr>
      <vt:lpstr>Times New Roman</vt:lpstr>
      <vt:lpstr>Wingdings</vt:lpstr>
      <vt:lpstr>Blends</vt:lpstr>
      <vt:lpstr>UVa 10594 - Data Flow</vt:lpstr>
      <vt:lpstr>PowerPoint 簡報</vt:lpstr>
      <vt:lpstr>PowerPoint 簡報</vt:lpstr>
      <vt:lpstr>PowerPoint 簡報</vt:lpstr>
      <vt:lpstr>PowerPoint 簡報</vt:lpstr>
      <vt:lpstr>PowerPoint 簡報</vt:lpstr>
      <vt:lpstr>Flow Network</vt:lpstr>
      <vt:lpstr>Residual Network</vt:lpstr>
      <vt:lpstr>PowerPoint 簡報</vt:lpstr>
      <vt:lpstr>Flow Network</vt:lpstr>
      <vt:lpstr>Residual Network</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james</cp:lastModifiedBy>
  <cp:revision>1086</cp:revision>
  <dcterms:created xsi:type="dcterms:W3CDTF">1601-01-01T00:00:00Z</dcterms:created>
  <dcterms:modified xsi:type="dcterms:W3CDTF">2021-06-07T15:19:51Z</dcterms:modified>
</cp:coreProperties>
</file>