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85CA5-F8BC-4A46-B6F3-B268626D6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74C804-C259-426B-94E0-C7476E791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A175E7-208F-4B10-A2DB-E1456940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18840-46C0-429F-901A-35E37B3C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27B399-96DD-4736-96B6-D8723EC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7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A8731-EA2C-431D-9A48-30E1F4C1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A44E09-44FA-4732-8646-B945285B4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1985C-AB11-4E98-AF00-2ADECE0A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C5CFB-8831-478C-A65D-35DFE73D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FF39A-94BC-44D8-ACA0-3739E234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7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8B356C-ECA2-4B20-91E9-8521ADA1A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29E579-5338-4522-9B5D-5965EA79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305336-7629-4A86-AA82-021B1530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55E208-FB65-4E06-BBE1-D69D4208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71E19C-6945-46D2-84BB-891EE836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40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CA542-9F69-4137-B312-65980D6F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A44C0-DAAE-4705-81BE-A8A5ACBA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71E756-DD5A-4EE4-A8B4-4F6A06D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67BC8E-9E2A-4183-976E-184A054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D0FA4C-6914-4343-A289-3C860F90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44BF3-E369-41BF-B114-5D880EAC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DC7B11-70BC-42E1-A7CF-782CC53A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77EC0-F086-46D5-B0EE-BDBD62E8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10145-F96C-4EFC-8B10-1296AEFA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F5CB92-6064-49BE-88AE-0568322F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5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44A44-3F46-4592-AB21-8472946F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8BDE8-6477-46C0-A099-2F77022A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069971-1A80-4001-9BC1-47FF9A2D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25F8D5-E375-4348-96A1-F59E2E22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A4EA08-9ADB-40A3-80D8-4EA8814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B68449-0FED-4F6A-B0A4-AFF7633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7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EBD70-EFC5-43CF-9FF5-831AC162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E55567-5F9A-442C-B67A-F24F2C92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DCF303-BD4B-4BCC-AAF7-21F86C3DD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C8C8D6-94A5-4669-B44D-054ED6D49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B37312-0424-4516-8E2C-1095B7385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92CEA3-C31B-4F1F-8800-AE15D94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26354A-4DE1-4790-8E8C-ED5FD24C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35B64C-BDCC-4FCC-9AAF-F335332F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6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07DB0-C6F9-4DE2-A209-0E55E8D6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46933B-D63C-407B-8B8F-BD45C6E5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C1C7DF-E25D-4E37-AF98-B97E63D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13A783-2D22-4C0D-B9DA-9E7895F3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66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B56BE6-6F38-443B-850C-C4274F21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25710-9D72-4376-A206-901D7380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103EF-8D8F-4BCA-850B-4142624B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1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2267D-E830-433B-8A13-6BD2BFA0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C10EF9-070A-4F49-ACBA-1D29DE1C9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838AEF-9F8D-49CD-BCB4-080AF58C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00524C-1097-438D-90AE-3E7D8C57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C1D09B-8E32-4AF1-97FE-F5AB3D1D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D95D2-3419-47DB-A758-A968DF8F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55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C24DE-B0A2-4189-B002-1243B4D1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8CDED6-CBB4-480E-B8B8-B79A8F292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3B1E3C-4158-4117-B2D3-302D10ADA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EAA3D7-99A8-47D3-8873-1049F33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A51375-0D56-4E4D-8B58-2FF026F5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83F999-7E64-4BD7-9A4D-E1C6F369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04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5E17DD-F3EC-4434-835C-2E871ED1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E35CFA-9B20-4CF6-9ECB-F072229E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A3E51-B843-4B05-AC7E-88B3F636E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975CF-491E-4FF4-9D17-BEF720451398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82CF77-31A4-447D-93DA-7E7916CD2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3FF25-8DE4-43DF-8199-E1834F938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DA13-19E8-46D6-B8C8-D4771B80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93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D86815-DDA8-4ECE-9900-EF0BE335D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t="29434" r="21638" b="19897"/>
          <a:stretch/>
        </p:blipFill>
        <p:spPr>
          <a:xfrm>
            <a:off x="0" y="1378399"/>
            <a:ext cx="7868874" cy="410120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6D6E2F8-41E6-47C5-AD1D-924E583D393D}"/>
              </a:ext>
            </a:extLst>
          </p:cNvPr>
          <p:cNvSpPr txBox="1"/>
          <p:nvPr/>
        </p:nvSpPr>
        <p:spPr>
          <a:xfrm>
            <a:off x="8439325" y="1372615"/>
            <a:ext cx="322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單純依照</a:t>
            </a:r>
            <a:r>
              <a:rPr lang="en-US" altLang="zh-TW" sz="2400" dirty="0"/>
              <a:t>pdf</a:t>
            </a:r>
            <a:r>
              <a:rPr lang="zh-TW" altLang="en-US" sz="2400" dirty="0"/>
              <a:t>的內容做出相應的</a:t>
            </a:r>
            <a:r>
              <a:rPr lang="en-US" altLang="zh-TW" sz="2400" dirty="0" err="1"/>
              <a:t>makefile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342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0119F89-248B-4FA4-A82A-9F84910FD838}"/>
              </a:ext>
            </a:extLst>
          </p:cNvPr>
          <p:cNvSpPr txBox="1"/>
          <p:nvPr/>
        </p:nvSpPr>
        <p:spPr>
          <a:xfrm>
            <a:off x="8212822" y="1015068"/>
            <a:ext cx="3582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在子程序時</a:t>
            </a:r>
            <a:endParaRPr lang="en-US" altLang="zh-TW" sz="2400" dirty="0"/>
          </a:p>
          <a:p>
            <a:r>
              <a:rPr lang="zh-TW" altLang="en-US" sz="2400" dirty="0"/>
              <a:t>才去呼叫</a:t>
            </a:r>
            <a:r>
              <a:rPr lang="en-US" altLang="zh-TW" sz="2400" dirty="0"/>
              <a:t>mmv</a:t>
            </a:r>
          </a:p>
          <a:p>
            <a:endParaRPr lang="en-US" altLang="zh-TW" sz="2400" dirty="0"/>
          </a:p>
          <a:p>
            <a:r>
              <a:rPr lang="en-US" altLang="zh-TW" sz="2400" dirty="0"/>
              <a:t>master </a:t>
            </a:r>
            <a:r>
              <a:rPr lang="zh-TW" altLang="en-US" sz="2400" dirty="0"/>
              <a:t>我設定有兩種格式</a:t>
            </a:r>
            <a:endParaRPr lang="en-US" altLang="zh-TW" sz="2400" dirty="0"/>
          </a:p>
          <a:p>
            <a:r>
              <a:rPr lang="zh-TW" altLang="en-US" sz="2400" dirty="0"/>
              <a:t>無參數 與 兩個參數</a:t>
            </a:r>
            <a:endParaRPr lang="en-US" altLang="zh-TW" sz="2400" dirty="0"/>
          </a:p>
          <a:p>
            <a:r>
              <a:rPr lang="zh-TW" altLang="en-US" sz="2400" dirty="0"/>
              <a:t>再透過</a:t>
            </a:r>
            <a:r>
              <a:rPr lang="en-US" altLang="zh-TW" sz="2400" dirty="0"/>
              <a:t>system()</a:t>
            </a:r>
            <a:r>
              <a:rPr lang="zh-TW" altLang="en-US" sz="2400" dirty="0"/>
              <a:t>呼叫</a:t>
            </a:r>
            <a:r>
              <a:rPr lang="en-US" altLang="zh-TW" sz="2400" dirty="0"/>
              <a:t>mmv</a:t>
            </a:r>
            <a:endParaRPr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253EB1-B579-4401-AD83-2DFE8F8C2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8" t="11919" r="40883" b="38313"/>
          <a:stretch/>
        </p:blipFill>
        <p:spPr>
          <a:xfrm>
            <a:off x="0" y="1095935"/>
            <a:ext cx="7651376" cy="43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8EC601A-5496-42D6-BC18-1A18940DAF8B}"/>
              </a:ext>
            </a:extLst>
          </p:cNvPr>
          <p:cNvSpPr txBox="1"/>
          <p:nvPr/>
        </p:nvSpPr>
        <p:spPr>
          <a:xfrm>
            <a:off x="7801762" y="1392572"/>
            <a:ext cx="42112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mmv</a:t>
            </a:r>
            <a:r>
              <a:rPr lang="zh-TW" altLang="en-US" sz="2400" dirty="0"/>
              <a:t>先讀取基本檔案</a:t>
            </a:r>
            <a:endParaRPr lang="en-US" altLang="zh-TW" sz="2400" dirty="0"/>
          </a:p>
          <a:p>
            <a:r>
              <a:rPr lang="zh-TW" altLang="en-US" sz="2400" dirty="0"/>
              <a:t>再創造或覆寫另一個檔案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先加一行老師指定內容到開頭</a:t>
            </a:r>
            <a:endParaRPr lang="en-US" altLang="zh-TW" sz="2400" dirty="0"/>
          </a:p>
          <a:p>
            <a:r>
              <a:rPr lang="zh-TW" altLang="en-US" sz="2400" dirty="0"/>
              <a:t>再從基本檔案</a:t>
            </a:r>
            <a:r>
              <a:rPr lang="en-US" altLang="zh-TW" sz="2400" dirty="0"/>
              <a:t>copy</a:t>
            </a:r>
            <a:r>
              <a:rPr lang="zh-TW" altLang="en-US" sz="2400" dirty="0"/>
              <a:t>過去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C1718B-4B25-4A01-84E5-51E046CCB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0" t="9404" r="44301" b="29448"/>
          <a:stretch/>
        </p:blipFill>
        <p:spPr>
          <a:xfrm>
            <a:off x="178965" y="561542"/>
            <a:ext cx="7577743" cy="57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6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夜梟</dc:creator>
  <cp:lastModifiedBy>楊侑承</cp:lastModifiedBy>
  <cp:revision>3</cp:revision>
  <dcterms:created xsi:type="dcterms:W3CDTF">2021-04-25T15:31:05Z</dcterms:created>
  <dcterms:modified xsi:type="dcterms:W3CDTF">2021-04-30T15:28:42Z</dcterms:modified>
</cp:coreProperties>
</file>