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C584471-6B19-44BB-8E84-FDCA9D763DC9}">
          <p14:sldIdLst>
            <p14:sldId id="256"/>
            <p14:sldId id="257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3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64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3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2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57400"/>
            <a:ext cx="12192000" cy="1828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Camosino</a:t>
            </a:r>
            <a:br>
              <a:rPr lang="de-DE" dirty="0" smtClean="0"/>
            </a:br>
            <a:r>
              <a:rPr lang="de-DE" sz="1100" dirty="0" smtClean="0"/>
              <a:t>Das Glücksspiel</a:t>
            </a:r>
            <a:endParaRPr lang="de-DE" sz="1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76800" y="5943600"/>
            <a:ext cx="7315200" cy="914400"/>
          </a:xfrm>
        </p:spPr>
        <p:txBody>
          <a:bodyPr anchor="b">
            <a:normAutofit/>
          </a:bodyPr>
          <a:lstStyle/>
          <a:p>
            <a:pPr algn="r"/>
            <a:r>
              <a:rPr lang="de-DE" sz="1800" dirty="0" smtClean="0"/>
              <a:t>S. Hackstein, D. Rydwanski, S. Hesse, K. Hillefeld, J. Kallies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447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9" y="163286"/>
            <a:ext cx="9784080" cy="1643743"/>
          </a:xfrm>
        </p:spPr>
        <p:txBody>
          <a:bodyPr/>
          <a:lstStyle/>
          <a:p>
            <a:r>
              <a:rPr lang="de-DE" dirty="0" smtClean="0"/>
              <a:t>Was stellen wir uns vor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de-DE" dirty="0" smtClean="0"/>
              <a:t>en Spieler eine Slot-Maschine und Roulette zum spielen anbieten</a:t>
            </a:r>
          </a:p>
          <a:p>
            <a:r>
              <a:rPr lang="de-DE" dirty="0" smtClean="0"/>
              <a:t>Der Spieler kann Levels aufsteigen, und wir dafür auch belohnt</a:t>
            </a:r>
          </a:p>
          <a:p>
            <a:r>
              <a:rPr lang="de-DE" dirty="0"/>
              <a:t>Tägliche Login Belohnung für Spielmünzen und </a:t>
            </a:r>
            <a:r>
              <a:rPr lang="de-DE" dirty="0" smtClean="0"/>
              <a:t>EXP</a:t>
            </a:r>
          </a:p>
          <a:p>
            <a:r>
              <a:rPr lang="de-DE" dirty="0" smtClean="0"/>
              <a:t>Eine Bestenliste mit einer Auflistung der größten gewinnen und jeweiligen Spieler</a:t>
            </a:r>
          </a:p>
          <a:p>
            <a:r>
              <a:rPr lang="de-DE" dirty="0" smtClean="0"/>
              <a:t>Holiday Thematisierte Skins für die Slot-Maschine und den Roulette Tisch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4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9" y="174171"/>
            <a:ext cx="9784080" cy="1618765"/>
          </a:xfrm>
        </p:spPr>
        <p:txBody>
          <a:bodyPr/>
          <a:lstStyle/>
          <a:p>
            <a:r>
              <a:rPr lang="de-DE" dirty="0" smtClean="0"/>
              <a:t>Wie soll es Funktionieren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Datenbank</a:t>
            </a:r>
          </a:p>
          <a:p>
            <a:r>
              <a:rPr lang="de-DE" dirty="0" smtClean="0"/>
              <a:t>Eine Android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4876800" y="5943600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smtClean="0"/>
              <a:t>S. Hackstein, D. Rydwanski, S. Hesse, K. Hillefeld, J. Kallies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999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TM03090430[[fn=Verbund]]</Template>
  <TotalTime>0</TotalTime>
  <Words>102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Corbel</vt:lpstr>
      <vt:lpstr>Wingdings</vt:lpstr>
      <vt:lpstr>Gebändert</vt:lpstr>
      <vt:lpstr>Camosino Das Glücksspiel</vt:lpstr>
      <vt:lpstr>Was stellen wir uns vor</vt:lpstr>
      <vt:lpstr>Wie soll es Funktionieren</vt:lpstr>
      <vt:lpstr>Ende</vt:lpstr>
    </vt:vector>
  </TitlesOfParts>
  <Company>bib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Camosino Das Glücksspiel</dc:title>
  <dc:creator>David Rydwanski</dc:creator>
  <cp:lastModifiedBy>David Rydwanski</cp:lastModifiedBy>
  <cp:revision>5</cp:revision>
  <dcterms:created xsi:type="dcterms:W3CDTF">2018-11-13T07:01:33Z</dcterms:created>
  <dcterms:modified xsi:type="dcterms:W3CDTF">2018-11-13T08:52:05Z</dcterms:modified>
</cp:coreProperties>
</file>