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77" r:id="rId14"/>
    <p:sldId id="278" r:id="rId15"/>
    <p:sldId id="279" r:id="rId16"/>
    <p:sldId id="287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73" r:id="rId25"/>
    <p:sldId id="274" r:id="rId26"/>
    <p:sldId id="259" r:id="rId27"/>
    <p:sldId id="260" r:id="rId28"/>
    <p:sldId id="289" r:id="rId29"/>
    <p:sldId id="257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94ED5-410F-4741-B51D-E65CFE8C44DD}" v="48" dt="2021-02-15T23:28:3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4686"/>
  </p:normalViewPr>
  <p:slideViewPr>
    <p:cSldViewPr snapToGrid="0" snapToObjects="1">
      <p:cViewPr varScale="1">
        <p:scale>
          <a:sx n="71" d="100"/>
          <a:sy n="71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Takaki" userId="b5df1a35-07b9-4e08-8d59-1b02df5224bf" providerId="ADAL" clId="{9D794ED5-410F-4741-B51D-E65CFE8C44DD}"/>
    <pc:docChg chg="undo custSel addSld delSld modSld">
      <pc:chgData name="Christopher Takaki" userId="b5df1a35-07b9-4e08-8d59-1b02df5224bf" providerId="ADAL" clId="{9D794ED5-410F-4741-B51D-E65CFE8C44DD}" dt="2021-02-15T23:28:50.451" v="2223" actId="14100"/>
      <pc:docMkLst>
        <pc:docMk/>
      </pc:docMkLst>
      <pc:sldChg chg="del">
        <pc:chgData name="Christopher Takaki" userId="b5df1a35-07b9-4e08-8d59-1b02df5224bf" providerId="ADAL" clId="{9D794ED5-410F-4741-B51D-E65CFE8C44DD}" dt="2021-02-15T21:44:27.729" v="0" actId="2696"/>
        <pc:sldMkLst>
          <pc:docMk/>
          <pc:sldMk cId="426581853" sldId="256"/>
        </pc:sldMkLst>
      </pc:sldChg>
      <pc:sldChg chg="modSp mod">
        <pc:chgData name="Christopher Takaki" userId="b5df1a35-07b9-4e08-8d59-1b02df5224bf" providerId="ADAL" clId="{9D794ED5-410F-4741-B51D-E65CFE8C44DD}" dt="2021-02-15T23:25:47.821" v="2164" actId="20577"/>
        <pc:sldMkLst>
          <pc:docMk/>
          <pc:sldMk cId="2889444525" sldId="257"/>
        </pc:sldMkLst>
        <pc:spChg chg="mod">
          <ac:chgData name="Christopher Takaki" userId="b5df1a35-07b9-4e08-8d59-1b02df5224bf" providerId="ADAL" clId="{9D794ED5-410F-4741-B51D-E65CFE8C44DD}" dt="2021-02-15T23:25:47.821" v="2164" actId="20577"/>
          <ac:spMkLst>
            <pc:docMk/>
            <pc:sldMk cId="2889444525" sldId="257"/>
            <ac:spMk id="3" creationId="{E49AC31E-73D8-AD4F-88FC-3BE49A9866FA}"/>
          </ac:spMkLst>
        </pc:spChg>
      </pc:sldChg>
      <pc:sldChg chg="addSp delSp modSp mod">
        <pc:chgData name="Christopher Takaki" userId="b5df1a35-07b9-4e08-8d59-1b02df5224bf" providerId="ADAL" clId="{9D794ED5-410F-4741-B51D-E65CFE8C44DD}" dt="2021-02-15T23:28:50.451" v="2223" actId="14100"/>
        <pc:sldMkLst>
          <pc:docMk/>
          <pc:sldMk cId="2281510776" sldId="258"/>
        </pc:sldMkLst>
        <pc:spChg chg="mod">
          <ac:chgData name="Christopher Takaki" userId="b5df1a35-07b9-4e08-8d59-1b02df5224bf" providerId="ADAL" clId="{9D794ED5-410F-4741-B51D-E65CFE8C44DD}" dt="2021-02-15T23:28:30.708" v="2217" actId="21"/>
          <ac:spMkLst>
            <pc:docMk/>
            <pc:sldMk cId="2281510776" sldId="258"/>
            <ac:spMk id="3" creationId="{00000000-0000-0000-0000-000000000000}"/>
          </ac:spMkLst>
        </pc:spChg>
        <pc:spChg chg="add mod">
          <ac:chgData name="Christopher Takaki" userId="b5df1a35-07b9-4e08-8d59-1b02df5224bf" providerId="ADAL" clId="{9D794ED5-410F-4741-B51D-E65CFE8C44DD}" dt="2021-02-15T23:28:41.439" v="2221" actId="1076"/>
          <ac:spMkLst>
            <pc:docMk/>
            <pc:sldMk cId="2281510776" sldId="258"/>
            <ac:spMk id="15" creationId="{309DDA55-F8D0-9543-935E-4996D898D560}"/>
          </ac:spMkLst>
        </pc:spChg>
        <pc:picChg chg="del">
          <ac:chgData name="Christopher Takaki" userId="b5df1a35-07b9-4e08-8d59-1b02df5224bf" providerId="ADAL" clId="{9D794ED5-410F-4741-B51D-E65CFE8C44DD}" dt="2021-02-15T23:28:10.693" v="2212" actId="478"/>
          <ac:picMkLst>
            <pc:docMk/>
            <pc:sldMk cId="2281510776" sldId="258"/>
            <ac:picMk id="4" creationId="{00000000-0000-0000-0000-000000000000}"/>
          </ac:picMkLst>
        </pc:picChg>
        <pc:picChg chg="del">
          <ac:chgData name="Christopher Takaki" userId="b5df1a35-07b9-4e08-8d59-1b02df5224bf" providerId="ADAL" clId="{9D794ED5-410F-4741-B51D-E65CFE8C44DD}" dt="2021-02-15T23:27:23.693" v="2203" actId="478"/>
          <ac:picMkLst>
            <pc:docMk/>
            <pc:sldMk cId="2281510776" sldId="258"/>
            <ac:picMk id="5" creationId="{00000000-0000-0000-0000-000000000000}"/>
          </ac:picMkLst>
        </pc:picChg>
        <pc:picChg chg="add mod">
          <ac:chgData name="Christopher Takaki" userId="b5df1a35-07b9-4e08-8d59-1b02df5224bf" providerId="ADAL" clId="{9D794ED5-410F-4741-B51D-E65CFE8C44DD}" dt="2021-02-15T23:28:47.514" v="2222" actId="1076"/>
          <ac:picMkLst>
            <pc:docMk/>
            <pc:sldMk cId="2281510776" sldId="258"/>
            <ac:picMk id="8" creationId="{11137DD2-5FDB-CF40-B204-48649FD4D856}"/>
          </ac:picMkLst>
        </pc:picChg>
        <pc:picChg chg="add mod">
          <ac:chgData name="Christopher Takaki" userId="b5df1a35-07b9-4e08-8d59-1b02df5224bf" providerId="ADAL" clId="{9D794ED5-410F-4741-B51D-E65CFE8C44DD}" dt="2021-02-15T23:28:16.015" v="2214" actId="1076"/>
          <ac:picMkLst>
            <pc:docMk/>
            <pc:sldMk cId="2281510776" sldId="258"/>
            <ac:picMk id="12" creationId="{98AE55D5-8384-B648-9E41-43E8DC33FDA2}"/>
          </ac:picMkLst>
        </pc:picChg>
        <pc:cxnChg chg="mod">
          <ac:chgData name="Christopher Takaki" userId="b5df1a35-07b9-4e08-8d59-1b02df5224bf" providerId="ADAL" clId="{9D794ED5-410F-4741-B51D-E65CFE8C44DD}" dt="2021-02-15T23:28:50.451" v="2223" actId="14100"/>
          <ac:cxnSpMkLst>
            <pc:docMk/>
            <pc:sldMk cId="2281510776" sldId="258"/>
            <ac:cxnSpMk id="7" creationId="{00000000-0000-0000-0000-000000000000}"/>
          </ac:cxnSpMkLst>
        </pc:cxnChg>
        <pc:cxnChg chg="mod">
          <ac:chgData name="Christopher Takaki" userId="b5df1a35-07b9-4e08-8d59-1b02df5224bf" providerId="ADAL" clId="{9D794ED5-410F-4741-B51D-E65CFE8C44DD}" dt="2021-02-15T23:28:20.751" v="2216" actId="14100"/>
          <ac:cxnSpMkLst>
            <pc:docMk/>
            <pc:sldMk cId="2281510776" sldId="258"/>
            <ac:cxnSpMk id="9" creationId="{00000000-0000-0000-0000-000000000000}"/>
          </ac:cxnSpMkLst>
        </pc:cxnChg>
      </pc:sldChg>
      <pc:sldChg chg="modSp mod">
        <pc:chgData name="Christopher Takaki" userId="b5df1a35-07b9-4e08-8d59-1b02df5224bf" providerId="ADAL" clId="{9D794ED5-410F-4741-B51D-E65CFE8C44DD}" dt="2021-02-15T23:19:32.903" v="2017" actId="20577"/>
        <pc:sldMkLst>
          <pc:docMk/>
          <pc:sldMk cId="211074953" sldId="259"/>
        </pc:sldMkLst>
        <pc:spChg chg="mod">
          <ac:chgData name="Christopher Takaki" userId="b5df1a35-07b9-4e08-8d59-1b02df5224bf" providerId="ADAL" clId="{9D794ED5-410F-4741-B51D-E65CFE8C44DD}" dt="2021-02-15T23:19:32.903" v="2017" actId="20577"/>
          <ac:spMkLst>
            <pc:docMk/>
            <pc:sldMk cId="211074953" sldId="259"/>
            <ac:spMk id="3" creationId="{610F9C4B-898D-0742-8A59-D24499DF3D63}"/>
          </ac:spMkLst>
        </pc:spChg>
      </pc:sldChg>
      <pc:sldChg chg="addSp modSp mod">
        <pc:chgData name="Christopher Takaki" userId="b5df1a35-07b9-4e08-8d59-1b02df5224bf" providerId="ADAL" clId="{9D794ED5-410F-4741-B51D-E65CFE8C44DD}" dt="2021-02-15T23:24:58.188" v="2103" actId="20577"/>
        <pc:sldMkLst>
          <pc:docMk/>
          <pc:sldMk cId="4226426700" sldId="260"/>
        </pc:sldMkLst>
        <pc:spChg chg="mod">
          <ac:chgData name="Christopher Takaki" userId="b5df1a35-07b9-4e08-8d59-1b02df5224bf" providerId="ADAL" clId="{9D794ED5-410F-4741-B51D-E65CFE8C44DD}" dt="2021-02-15T23:24:58.188" v="2103" actId="20577"/>
          <ac:spMkLst>
            <pc:docMk/>
            <pc:sldMk cId="4226426700" sldId="260"/>
            <ac:spMk id="3" creationId="{00000000-0000-0000-0000-000000000000}"/>
          </ac:spMkLst>
        </pc:spChg>
        <pc:picChg chg="add mod">
          <ac:chgData name="Christopher Takaki" userId="b5df1a35-07b9-4e08-8d59-1b02df5224bf" providerId="ADAL" clId="{9D794ED5-410F-4741-B51D-E65CFE8C44DD}" dt="2021-02-15T23:21:06.387" v="2028" actId="1076"/>
          <ac:picMkLst>
            <pc:docMk/>
            <pc:sldMk cId="4226426700" sldId="260"/>
            <ac:picMk id="5" creationId="{02B06B66-674E-E746-ABE0-8C7810EFB640}"/>
          </ac:picMkLst>
        </pc:picChg>
      </pc:sldChg>
      <pc:sldChg chg="modSp mod">
        <pc:chgData name="Christopher Takaki" userId="b5df1a35-07b9-4e08-8d59-1b02df5224bf" providerId="ADAL" clId="{9D794ED5-410F-4741-B51D-E65CFE8C44DD}" dt="2021-02-15T21:44:33.207" v="1" actId="20577"/>
        <pc:sldMkLst>
          <pc:docMk/>
          <pc:sldMk cId="4269526605" sldId="261"/>
        </pc:sldMkLst>
        <pc:spChg chg="mod">
          <ac:chgData name="Christopher Takaki" userId="b5df1a35-07b9-4e08-8d59-1b02df5224bf" providerId="ADAL" clId="{9D794ED5-410F-4741-B51D-E65CFE8C44DD}" dt="2021-02-15T21:44:33.207" v="1" actId="20577"/>
          <ac:spMkLst>
            <pc:docMk/>
            <pc:sldMk cId="4269526605" sldId="261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1:53:15.417" v="657" actId="20577"/>
        <pc:sldMkLst>
          <pc:docMk/>
          <pc:sldMk cId="2059211852" sldId="263"/>
        </pc:sldMkLst>
        <pc:spChg chg="mod">
          <ac:chgData name="Christopher Takaki" userId="b5df1a35-07b9-4e08-8d59-1b02df5224bf" providerId="ADAL" clId="{9D794ED5-410F-4741-B51D-E65CFE8C44DD}" dt="2021-02-15T21:53:15.417" v="657" actId="20577"/>
          <ac:spMkLst>
            <pc:docMk/>
            <pc:sldMk cId="2059211852" sldId="263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1:52:36.065" v="520" actId="20577"/>
        <pc:sldMkLst>
          <pc:docMk/>
          <pc:sldMk cId="145760321" sldId="264"/>
        </pc:sldMkLst>
        <pc:spChg chg="mod">
          <ac:chgData name="Christopher Takaki" userId="b5df1a35-07b9-4e08-8d59-1b02df5224bf" providerId="ADAL" clId="{9D794ED5-410F-4741-B51D-E65CFE8C44DD}" dt="2021-02-15T21:52:36.065" v="520" actId="20577"/>
          <ac:spMkLst>
            <pc:docMk/>
            <pc:sldMk cId="145760321" sldId="264"/>
            <ac:spMk id="3" creationId="{00000000-0000-0000-0000-000000000000}"/>
          </ac:spMkLst>
        </pc:spChg>
      </pc:sldChg>
      <pc:sldChg chg="addSp delSp modSp mod">
        <pc:chgData name="Christopher Takaki" userId="b5df1a35-07b9-4e08-8d59-1b02df5224bf" providerId="ADAL" clId="{9D794ED5-410F-4741-B51D-E65CFE8C44DD}" dt="2021-02-15T21:52:04.958" v="407" actId="14"/>
        <pc:sldMkLst>
          <pc:docMk/>
          <pc:sldMk cId="1398213366" sldId="265"/>
        </pc:sldMkLst>
        <pc:spChg chg="mod">
          <ac:chgData name="Christopher Takaki" userId="b5df1a35-07b9-4e08-8d59-1b02df5224bf" providerId="ADAL" clId="{9D794ED5-410F-4741-B51D-E65CFE8C44DD}" dt="2021-02-15T21:52:04.958" v="407" actId="14"/>
          <ac:spMkLst>
            <pc:docMk/>
            <pc:sldMk cId="1398213366" sldId="265"/>
            <ac:spMk id="3" creationId="{00000000-0000-0000-0000-000000000000}"/>
          </ac:spMkLst>
        </pc:spChg>
        <pc:picChg chg="add del mod">
          <ac:chgData name="Christopher Takaki" userId="b5df1a35-07b9-4e08-8d59-1b02df5224bf" providerId="ADAL" clId="{9D794ED5-410F-4741-B51D-E65CFE8C44DD}" dt="2021-02-15T21:48:16.510" v="106" actId="478"/>
          <ac:picMkLst>
            <pc:docMk/>
            <pc:sldMk cId="1398213366" sldId="265"/>
            <ac:picMk id="5" creationId="{4102B69C-C4B9-E942-8143-2D63C5329BB6}"/>
          </ac:picMkLst>
        </pc:picChg>
      </pc:sldChg>
      <pc:sldChg chg="modSp mod">
        <pc:chgData name="Christopher Takaki" userId="b5df1a35-07b9-4e08-8d59-1b02df5224bf" providerId="ADAL" clId="{9D794ED5-410F-4741-B51D-E65CFE8C44DD}" dt="2021-02-15T21:55:52.516" v="763" actId="14"/>
        <pc:sldMkLst>
          <pc:docMk/>
          <pc:sldMk cId="1773791160" sldId="266"/>
        </pc:sldMkLst>
        <pc:spChg chg="mod">
          <ac:chgData name="Christopher Takaki" userId="b5df1a35-07b9-4e08-8d59-1b02df5224bf" providerId="ADAL" clId="{9D794ED5-410F-4741-B51D-E65CFE8C44DD}" dt="2021-02-15T21:55:52.516" v="763" actId="14"/>
          <ac:spMkLst>
            <pc:docMk/>
            <pc:sldMk cId="1773791160" sldId="266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1:58:01.656" v="945" actId="20577"/>
        <pc:sldMkLst>
          <pc:docMk/>
          <pc:sldMk cId="1794918186" sldId="267"/>
        </pc:sldMkLst>
        <pc:spChg chg="mod">
          <ac:chgData name="Christopher Takaki" userId="b5df1a35-07b9-4e08-8d59-1b02df5224bf" providerId="ADAL" clId="{9D794ED5-410F-4741-B51D-E65CFE8C44DD}" dt="2021-02-15T21:58:01.656" v="945" actId="20577"/>
          <ac:spMkLst>
            <pc:docMk/>
            <pc:sldMk cId="1794918186" sldId="267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1:59:34.172" v="1078" actId="12"/>
        <pc:sldMkLst>
          <pc:docMk/>
          <pc:sldMk cId="3767361800" sldId="268"/>
        </pc:sldMkLst>
        <pc:spChg chg="mod">
          <ac:chgData name="Christopher Takaki" userId="b5df1a35-07b9-4e08-8d59-1b02df5224bf" providerId="ADAL" clId="{9D794ED5-410F-4741-B51D-E65CFE8C44DD}" dt="2021-02-15T21:59:34.172" v="1078" actId="12"/>
          <ac:spMkLst>
            <pc:docMk/>
            <pc:sldMk cId="3767361800" sldId="268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2:04:37.636" v="1290" actId="20577"/>
        <pc:sldMkLst>
          <pc:docMk/>
          <pc:sldMk cId="3268974472" sldId="269"/>
        </pc:sldMkLst>
        <pc:spChg chg="mod">
          <ac:chgData name="Christopher Takaki" userId="b5df1a35-07b9-4e08-8d59-1b02df5224bf" providerId="ADAL" clId="{9D794ED5-410F-4741-B51D-E65CFE8C44DD}" dt="2021-02-15T22:04:37.636" v="1290" actId="20577"/>
          <ac:spMkLst>
            <pc:docMk/>
            <pc:sldMk cId="3268974472" sldId="269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2:10:32.150" v="1322" actId="27636"/>
        <pc:sldMkLst>
          <pc:docMk/>
          <pc:sldMk cId="368810199" sldId="270"/>
        </pc:sldMkLst>
        <pc:spChg chg="mod">
          <ac:chgData name="Christopher Takaki" userId="b5df1a35-07b9-4e08-8d59-1b02df5224bf" providerId="ADAL" clId="{9D794ED5-410F-4741-B51D-E65CFE8C44DD}" dt="2021-02-15T22:10:32.150" v="1322" actId="27636"/>
          <ac:spMkLst>
            <pc:docMk/>
            <pc:sldMk cId="368810199" sldId="270"/>
            <ac:spMk id="3" creationId="{00000000-0000-0000-0000-000000000000}"/>
          </ac:spMkLst>
        </pc:spChg>
      </pc:sldChg>
      <pc:sldChg chg="modSp mod">
        <pc:chgData name="Christopher Takaki" userId="b5df1a35-07b9-4e08-8d59-1b02df5224bf" providerId="ADAL" clId="{9D794ED5-410F-4741-B51D-E65CFE8C44DD}" dt="2021-02-15T22:13:06.245" v="1334" actId="20577"/>
        <pc:sldMkLst>
          <pc:docMk/>
          <pc:sldMk cId="1032125922" sldId="271"/>
        </pc:sldMkLst>
        <pc:spChg chg="mod">
          <ac:chgData name="Christopher Takaki" userId="b5df1a35-07b9-4e08-8d59-1b02df5224bf" providerId="ADAL" clId="{9D794ED5-410F-4741-B51D-E65CFE8C44DD}" dt="2021-02-15T22:13:06.245" v="1334" actId="20577"/>
          <ac:spMkLst>
            <pc:docMk/>
            <pc:sldMk cId="1032125922" sldId="271"/>
            <ac:spMk id="3" creationId="{00000000-0000-0000-0000-000000000000}"/>
          </ac:spMkLst>
        </pc:spChg>
      </pc:sldChg>
      <pc:sldChg chg="del">
        <pc:chgData name="Christopher Takaki" userId="b5df1a35-07b9-4e08-8d59-1b02df5224bf" providerId="ADAL" clId="{9D794ED5-410F-4741-B51D-E65CFE8C44DD}" dt="2021-02-15T22:14:47.681" v="1335" actId="2696"/>
        <pc:sldMkLst>
          <pc:docMk/>
          <pc:sldMk cId="1262615517" sldId="272"/>
        </pc:sldMkLst>
      </pc:sldChg>
      <pc:sldChg chg="modSp mod">
        <pc:chgData name="Christopher Takaki" userId="b5df1a35-07b9-4e08-8d59-1b02df5224bf" providerId="ADAL" clId="{9D794ED5-410F-4741-B51D-E65CFE8C44DD}" dt="2021-02-15T22:34:04.220" v="1880" actId="20577"/>
        <pc:sldMkLst>
          <pc:docMk/>
          <pc:sldMk cId="90350030" sldId="273"/>
        </pc:sldMkLst>
        <pc:spChg chg="mod">
          <ac:chgData name="Christopher Takaki" userId="b5df1a35-07b9-4e08-8d59-1b02df5224bf" providerId="ADAL" clId="{9D794ED5-410F-4741-B51D-E65CFE8C44DD}" dt="2021-02-15T22:34:04.220" v="1880" actId="20577"/>
          <ac:spMkLst>
            <pc:docMk/>
            <pc:sldMk cId="90350030" sldId="273"/>
            <ac:spMk id="3" creationId="{2722D6E6-70FC-2A4E-AC67-B848C54C1267}"/>
          </ac:spMkLst>
        </pc:spChg>
      </pc:sldChg>
      <pc:sldChg chg="modSp mod">
        <pc:chgData name="Christopher Takaki" userId="b5df1a35-07b9-4e08-8d59-1b02df5224bf" providerId="ADAL" clId="{9D794ED5-410F-4741-B51D-E65CFE8C44DD}" dt="2021-02-15T23:19:23.038" v="2015" actId="20577"/>
        <pc:sldMkLst>
          <pc:docMk/>
          <pc:sldMk cId="2727728381" sldId="274"/>
        </pc:sldMkLst>
        <pc:spChg chg="mod">
          <ac:chgData name="Christopher Takaki" userId="b5df1a35-07b9-4e08-8d59-1b02df5224bf" providerId="ADAL" clId="{9D794ED5-410F-4741-B51D-E65CFE8C44DD}" dt="2021-02-15T23:19:23.038" v="2015" actId="20577"/>
          <ac:spMkLst>
            <pc:docMk/>
            <pc:sldMk cId="2727728381" sldId="274"/>
            <ac:spMk id="3" creationId="{00000000-0000-0000-0000-000000000000}"/>
          </ac:spMkLst>
        </pc:spChg>
      </pc:sldChg>
      <pc:sldChg chg="del">
        <pc:chgData name="Christopher Takaki" userId="b5df1a35-07b9-4e08-8d59-1b02df5224bf" providerId="ADAL" clId="{9D794ED5-410F-4741-B51D-E65CFE8C44DD}" dt="2021-02-15T23:19:27.332" v="2016" actId="2696"/>
        <pc:sldMkLst>
          <pc:docMk/>
          <pc:sldMk cId="2718576637" sldId="275"/>
        </pc:sldMkLst>
      </pc:sldChg>
      <pc:sldChg chg="modSp mod">
        <pc:chgData name="Christopher Takaki" userId="b5df1a35-07b9-4e08-8d59-1b02df5224bf" providerId="ADAL" clId="{9D794ED5-410F-4741-B51D-E65CFE8C44DD}" dt="2021-02-15T22:14:50.834" v="1336" actId="20577"/>
        <pc:sldMkLst>
          <pc:docMk/>
          <pc:sldMk cId="631692208" sldId="276"/>
        </pc:sldMkLst>
        <pc:spChg chg="mod">
          <ac:chgData name="Christopher Takaki" userId="b5df1a35-07b9-4e08-8d59-1b02df5224bf" providerId="ADAL" clId="{9D794ED5-410F-4741-B51D-E65CFE8C44DD}" dt="2021-02-15T22:14:50.834" v="1336" actId="20577"/>
          <ac:spMkLst>
            <pc:docMk/>
            <pc:sldMk cId="631692208" sldId="276"/>
            <ac:spMk id="3" creationId="{E49DD6EA-3280-C241-88F8-D00729B09AD3}"/>
          </ac:spMkLst>
        </pc:spChg>
      </pc:sldChg>
      <pc:sldChg chg="addSp delSp modSp mod">
        <pc:chgData name="Christopher Takaki" userId="b5df1a35-07b9-4e08-8d59-1b02df5224bf" providerId="ADAL" clId="{9D794ED5-410F-4741-B51D-E65CFE8C44DD}" dt="2021-02-15T22:17:51.324" v="1352" actId="1076"/>
        <pc:sldMkLst>
          <pc:docMk/>
          <pc:sldMk cId="347496395" sldId="279"/>
        </pc:sldMkLst>
        <pc:spChg chg="mod">
          <ac:chgData name="Christopher Takaki" userId="b5df1a35-07b9-4e08-8d59-1b02df5224bf" providerId="ADAL" clId="{9D794ED5-410F-4741-B51D-E65CFE8C44DD}" dt="2021-02-15T22:17:47.293" v="1351" actId="404"/>
          <ac:spMkLst>
            <pc:docMk/>
            <pc:sldMk cId="347496395" sldId="279"/>
            <ac:spMk id="3" creationId="{00000000-0000-0000-0000-000000000000}"/>
          </ac:spMkLst>
        </pc:spChg>
        <pc:spChg chg="del">
          <ac:chgData name="Christopher Takaki" userId="b5df1a35-07b9-4e08-8d59-1b02df5224bf" providerId="ADAL" clId="{9D794ED5-410F-4741-B51D-E65CFE8C44DD}" dt="2021-02-15T22:17:14.795" v="1341" actId="478"/>
          <ac:spMkLst>
            <pc:docMk/>
            <pc:sldMk cId="347496395" sldId="279"/>
            <ac:spMk id="6" creationId="{00000000-0000-0000-0000-000000000000}"/>
          </ac:spMkLst>
        </pc:spChg>
        <pc:graphicFrameChg chg="del mod">
          <ac:chgData name="Christopher Takaki" userId="b5df1a35-07b9-4e08-8d59-1b02df5224bf" providerId="ADAL" clId="{9D794ED5-410F-4741-B51D-E65CFE8C44DD}" dt="2021-02-15T22:17:13.901" v="1340" actId="478"/>
          <ac:graphicFrameMkLst>
            <pc:docMk/>
            <pc:sldMk cId="347496395" sldId="279"/>
            <ac:graphicFrameMk id="5" creationId="{00000000-0000-0000-0000-000000000000}"/>
          </ac:graphicFrameMkLst>
        </pc:graphicFrameChg>
        <pc:picChg chg="add mod">
          <ac:chgData name="Christopher Takaki" userId="b5df1a35-07b9-4e08-8d59-1b02df5224bf" providerId="ADAL" clId="{9D794ED5-410F-4741-B51D-E65CFE8C44DD}" dt="2021-02-15T22:17:51.324" v="1352" actId="1076"/>
          <ac:picMkLst>
            <pc:docMk/>
            <pc:sldMk cId="347496395" sldId="279"/>
            <ac:picMk id="7" creationId="{1202E689-04F5-D34F-B5AF-0790A2FF8706}"/>
          </ac:picMkLst>
        </pc:picChg>
      </pc:sldChg>
      <pc:sldChg chg="del">
        <pc:chgData name="Christopher Takaki" userId="b5df1a35-07b9-4e08-8d59-1b02df5224bf" providerId="ADAL" clId="{9D794ED5-410F-4741-B51D-E65CFE8C44DD}" dt="2021-02-15T22:28:02.682" v="1515" actId="2696"/>
        <pc:sldMkLst>
          <pc:docMk/>
          <pc:sldMk cId="3045518239" sldId="280"/>
        </pc:sldMkLst>
      </pc:sldChg>
      <pc:sldChg chg="addSp delSp modSp mod">
        <pc:chgData name="Christopher Takaki" userId="b5df1a35-07b9-4e08-8d59-1b02df5224bf" providerId="ADAL" clId="{9D794ED5-410F-4741-B51D-E65CFE8C44DD}" dt="2021-02-15T22:31:22.585" v="1875" actId="20577"/>
        <pc:sldMkLst>
          <pc:docMk/>
          <pc:sldMk cId="3349893710" sldId="281"/>
        </pc:sldMkLst>
        <pc:spChg chg="mod">
          <ac:chgData name="Christopher Takaki" userId="b5df1a35-07b9-4e08-8d59-1b02df5224bf" providerId="ADAL" clId="{9D794ED5-410F-4741-B51D-E65CFE8C44DD}" dt="2021-02-15T22:30:34.119" v="1793" actId="1076"/>
          <ac:spMkLst>
            <pc:docMk/>
            <pc:sldMk cId="3349893710" sldId="281"/>
            <ac:spMk id="3" creationId="{00000000-0000-0000-0000-000000000000}"/>
          </ac:spMkLst>
        </pc:spChg>
        <pc:spChg chg="del">
          <ac:chgData name="Christopher Takaki" userId="b5df1a35-07b9-4e08-8d59-1b02df5224bf" providerId="ADAL" clId="{9D794ED5-410F-4741-B51D-E65CFE8C44DD}" dt="2021-02-15T22:22:39.766" v="1403" actId="478"/>
          <ac:spMkLst>
            <pc:docMk/>
            <pc:sldMk cId="3349893710" sldId="281"/>
            <ac:spMk id="5" creationId="{00000000-0000-0000-0000-000000000000}"/>
          </ac:spMkLst>
        </pc:spChg>
        <pc:spChg chg="add mod">
          <ac:chgData name="Christopher Takaki" userId="b5df1a35-07b9-4e08-8d59-1b02df5224bf" providerId="ADAL" clId="{9D794ED5-410F-4741-B51D-E65CFE8C44DD}" dt="2021-02-15T22:31:22.585" v="1875" actId="20577"/>
          <ac:spMkLst>
            <pc:docMk/>
            <pc:sldMk cId="3349893710" sldId="281"/>
            <ac:spMk id="12" creationId="{2D26F1E6-3A3A-CD4C-9EE6-4F2FD6CF09C6}"/>
          </ac:spMkLst>
        </pc:spChg>
        <pc:graphicFrameChg chg="del">
          <ac:chgData name="Christopher Takaki" userId="b5df1a35-07b9-4e08-8d59-1b02df5224bf" providerId="ADAL" clId="{9D794ED5-410F-4741-B51D-E65CFE8C44DD}" dt="2021-02-15T22:22:37.709" v="1402" actId="478"/>
          <ac:graphicFrameMkLst>
            <pc:docMk/>
            <pc:sldMk cId="3349893710" sldId="281"/>
            <ac:graphicFrameMk id="4" creationId="{00000000-0000-0000-0000-000000000000}"/>
          </ac:graphicFrameMkLst>
        </pc:graphicFrameChg>
        <pc:picChg chg="add mod">
          <ac:chgData name="Christopher Takaki" userId="b5df1a35-07b9-4e08-8d59-1b02df5224bf" providerId="ADAL" clId="{9D794ED5-410F-4741-B51D-E65CFE8C44DD}" dt="2021-02-15T22:30:23.659" v="1790" actId="1036"/>
          <ac:picMkLst>
            <pc:docMk/>
            <pc:sldMk cId="3349893710" sldId="281"/>
            <ac:picMk id="8" creationId="{ABF559E8-2958-7B49-90A5-ABCBCB7A9F19}"/>
          </ac:picMkLst>
        </pc:picChg>
        <pc:cxnChg chg="mod">
          <ac:chgData name="Christopher Takaki" userId="b5df1a35-07b9-4e08-8d59-1b02df5224bf" providerId="ADAL" clId="{9D794ED5-410F-4741-B51D-E65CFE8C44DD}" dt="2021-02-15T22:30:29.194" v="1792" actId="1076"/>
          <ac:cxnSpMkLst>
            <pc:docMk/>
            <pc:sldMk cId="3349893710" sldId="281"/>
            <ac:cxnSpMk id="7" creationId="{00000000-0000-0000-0000-000000000000}"/>
          </ac:cxnSpMkLst>
        </pc:cxnChg>
        <pc:cxnChg chg="mod">
          <ac:chgData name="Christopher Takaki" userId="b5df1a35-07b9-4e08-8d59-1b02df5224bf" providerId="ADAL" clId="{9D794ED5-410F-4741-B51D-E65CFE8C44DD}" dt="2021-02-15T22:30:27.202" v="1791" actId="1076"/>
          <ac:cxnSpMkLst>
            <pc:docMk/>
            <pc:sldMk cId="3349893710" sldId="281"/>
            <ac:cxnSpMk id="9" creationId="{00000000-0000-0000-0000-000000000000}"/>
          </ac:cxnSpMkLst>
        </pc:cxnChg>
      </pc:sldChg>
      <pc:sldChg chg="modSp mod">
        <pc:chgData name="Christopher Takaki" userId="b5df1a35-07b9-4e08-8d59-1b02df5224bf" providerId="ADAL" clId="{9D794ED5-410F-4741-B51D-E65CFE8C44DD}" dt="2021-02-15T22:23:58.672" v="1435" actId="20577"/>
        <pc:sldMkLst>
          <pc:docMk/>
          <pc:sldMk cId="455146142" sldId="284"/>
        </pc:sldMkLst>
        <pc:spChg chg="mod">
          <ac:chgData name="Christopher Takaki" userId="b5df1a35-07b9-4e08-8d59-1b02df5224bf" providerId="ADAL" clId="{9D794ED5-410F-4741-B51D-E65CFE8C44DD}" dt="2021-02-15T22:23:58.672" v="1435" actId="20577"/>
          <ac:spMkLst>
            <pc:docMk/>
            <pc:sldMk cId="455146142" sldId="284"/>
            <ac:spMk id="3" creationId="{EB28C8D3-0800-4A45-A691-1F92DDDB139F}"/>
          </ac:spMkLst>
        </pc:spChg>
      </pc:sldChg>
      <pc:sldChg chg="addSp modSp mod">
        <pc:chgData name="Christopher Takaki" userId="b5df1a35-07b9-4e08-8d59-1b02df5224bf" providerId="ADAL" clId="{9D794ED5-410F-4741-B51D-E65CFE8C44DD}" dt="2021-02-15T22:27:51.474" v="1514" actId="20577"/>
        <pc:sldMkLst>
          <pc:docMk/>
          <pc:sldMk cId="1314181082" sldId="285"/>
        </pc:sldMkLst>
        <pc:spChg chg="mod">
          <ac:chgData name="Christopher Takaki" userId="b5df1a35-07b9-4e08-8d59-1b02df5224bf" providerId="ADAL" clId="{9D794ED5-410F-4741-B51D-E65CFE8C44DD}" dt="2021-02-15T22:26:37.018" v="1438" actId="2711"/>
          <ac:spMkLst>
            <pc:docMk/>
            <pc:sldMk cId="1314181082" sldId="285"/>
            <ac:spMk id="4" creationId="{00000000-0000-0000-0000-000000000000}"/>
          </ac:spMkLst>
        </pc:spChg>
        <pc:spChg chg="mod">
          <ac:chgData name="Christopher Takaki" userId="b5df1a35-07b9-4e08-8d59-1b02df5224bf" providerId="ADAL" clId="{9D794ED5-410F-4741-B51D-E65CFE8C44DD}" dt="2021-02-15T22:27:03.099" v="1441" actId="1076"/>
          <ac:spMkLst>
            <pc:docMk/>
            <pc:sldMk cId="1314181082" sldId="285"/>
            <ac:spMk id="5" creationId="{00000000-0000-0000-0000-000000000000}"/>
          </ac:spMkLst>
        </pc:spChg>
        <pc:spChg chg="add mod">
          <ac:chgData name="Christopher Takaki" userId="b5df1a35-07b9-4e08-8d59-1b02df5224bf" providerId="ADAL" clId="{9D794ED5-410F-4741-B51D-E65CFE8C44DD}" dt="2021-02-15T22:27:35.539" v="1511" actId="122"/>
          <ac:spMkLst>
            <pc:docMk/>
            <pc:sldMk cId="1314181082" sldId="285"/>
            <ac:spMk id="6" creationId="{2989761C-6AE1-1B43-AFFA-C02FCE2FD69E}"/>
          </ac:spMkLst>
        </pc:spChg>
        <pc:spChg chg="add mod">
          <ac:chgData name="Christopher Takaki" userId="b5df1a35-07b9-4e08-8d59-1b02df5224bf" providerId="ADAL" clId="{9D794ED5-410F-4741-B51D-E65CFE8C44DD}" dt="2021-02-15T22:27:51.474" v="1514" actId="20577"/>
          <ac:spMkLst>
            <pc:docMk/>
            <pc:sldMk cId="1314181082" sldId="285"/>
            <ac:spMk id="7" creationId="{D32E08ED-859B-8A44-B2FA-45DFA8073DB1}"/>
          </ac:spMkLst>
        </pc:spChg>
      </pc:sldChg>
      <pc:sldChg chg="modSp mod">
        <pc:chgData name="Christopher Takaki" userId="b5df1a35-07b9-4e08-8d59-1b02df5224bf" providerId="ADAL" clId="{9D794ED5-410F-4741-B51D-E65CFE8C44DD}" dt="2021-02-15T22:33:37.724" v="1879" actId="404"/>
        <pc:sldMkLst>
          <pc:docMk/>
          <pc:sldMk cId="1568426877" sldId="286"/>
        </pc:sldMkLst>
        <pc:spChg chg="mod">
          <ac:chgData name="Christopher Takaki" userId="b5df1a35-07b9-4e08-8d59-1b02df5224bf" providerId="ADAL" clId="{9D794ED5-410F-4741-B51D-E65CFE8C44DD}" dt="2021-02-15T22:33:37.724" v="1879" actId="404"/>
          <ac:spMkLst>
            <pc:docMk/>
            <pc:sldMk cId="1568426877" sldId="286"/>
            <ac:spMk id="3" creationId="{00000000-0000-0000-0000-000000000000}"/>
          </ac:spMkLst>
        </pc:spChg>
      </pc:sldChg>
      <pc:sldChg chg="addSp modSp new mod">
        <pc:chgData name="Christopher Takaki" userId="b5df1a35-07b9-4e08-8d59-1b02df5224bf" providerId="ADAL" clId="{9D794ED5-410F-4741-B51D-E65CFE8C44DD}" dt="2021-02-15T22:29:40.762" v="1746" actId="20577"/>
        <pc:sldMkLst>
          <pc:docMk/>
          <pc:sldMk cId="3251717358" sldId="287"/>
        </pc:sldMkLst>
        <pc:spChg chg="mod">
          <ac:chgData name="Christopher Takaki" userId="b5df1a35-07b9-4e08-8d59-1b02df5224bf" providerId="ADAL" clId="{9D794ED5-410F-4741-B51D-E65CFE8C44DD}" dt="2021-02-15T22:18:07.444" v="1369" actId="20577"/>
          <ac:spMkLst>
            <pc:docMk/>
            <pc:sldMk cId="3251717358" sldId="287"/>
            <ac:spMk id="2" creationId="{BFE5DBBE-DA94-AA43-870E-4B4CE310BA5D}"/>
          </ac:spMkLst>
        </pc:spChg>
        <pc:spChg chg="mod">
          <ac:chgData name="Christopher Takaki" userId="b5df1a35-07b9-4e08-8d59-1b02df5224bf" providerId="ADAL" clId="{9D794ED5-410F-4741-B51D-E65CFE8C44DD}" dt="2021-02-15T22:29:21.245" v="1714" actId="14100"/>
          <ac:spMkLst>
            <pc:docMk/>
            <pc:sldMk cId="3251717358" sldId="287"/>
            <ac:spMk id="3" creationId="{C312CFDD-9B57-614E-B379-2086B286EAA6}"/>
          </ac:spMkLst>
        </pc:spChg>
        <pc:spChg chg="add mod">
          <ac:chgData name="Christopher Takaki" userId="b5df1a35-07b9-4e08-8d59-1b02df5224bf" providerId="ADAL" clId="{9D794ED5-410F-4741-B51D-E65CFE8C44DD}" dt="2021-02-15T22:29:40.762" v="1746" actId="20577"/>
          <ac:spMkLst>
            <pc:docMk/>
            <pc:sldMk cId="3251717358" sldId="287"/>
            <ac:spMk id="6" creationId="{5C301213-038E-8F4A-B9B2-9B3C2FA7D7D3}"/>
          </ac:spMkLst>
        </pc:spChg>
        <pc:picChg chg="add mod">
          <ac:chgData name="Christopher Takaki" userId="b5df1a35-07b9-4e08-8d59-1b02df5224bf" providerId="ADAL" clId="{9D794ED5-410F-4741-B51D-E65CFE8C44DD}" dt="2021-02-15T22:29:16.836" v="1713" actId="1076"/>
          <ac:picMkLst>
            <pc:docMk/>
            <pc:sldMk cId="3251717358" sldId="287"/>
            <ac:picMk id="5" creationId="{537F8C93-96AC-3644-8168-E9601C621511}"/>
          </ac:picMkLst>
        </pc:picChg>
      </pc:sldChg>
      <pc:sldChg chg="addSp modSp new mod">
        <pc:chgData name="Christopher Takaki" userId="b5df1a35-07b9-4e08-8d59-1b02df5224bf" providerId="ADAL" clId="{9D794ED5-410F-4741-B51D-E65CFE8C44DD}" dt="2021-02-15T22:30:11.386" v="1776" actId="20577"/>
        <pc:sldMkLst>
          <pc:docMk/>
          <pc:sldMk cId="1378121698" sldId="288"/>
        </pc:sldMkLst>
        <pc:spChg chg="mod">
          <ac:chgData name="Christopher Takaki" userId="b5df1a35-07b9-4e08-8d59-1b02df5224bf" providerId="ADAL" clId="{9D794ED5-410F-4741-B51D-E65CFE8C44DD}" dt="2021-02-15T22:20:19.955" v="1398" actId="20577"/>
          <ac:spMkLst>
            <pc:docMk/>
            <pc:sldMk cId="1378121698" sldId="288"/>
            <ac:spMk id="2" creationId="{7AF7308B-9C58-8144-A35C-3498925B7F89}"/>
          </ac:spMkLst>
        </pc:spChg>
        <pc:spChg chg="mod">
          <ac:chgData name="Christopher Takaki" userId="b5df1a35-07b9-4e08-8d59-1b02df5224bf" providerId="ADAL" clId="{9D794ED5-410F-4741-B51D-E65CFE8C44DD}" dt="2021-02-15T22:29:59.585" v="1749" actId="14100"/>
          <ac:spMkLst>
            <pc:docMk/>
            <pc:sldMk cId="1378121698" sldId="288"/>
            <ac:spMk id="3" creationId="{B9463E26-352C-2A43-BF15-553CC0A0C5C6}"/>
          </ac:spMkLst>
        </pc:spChg>
        <pc:spChg chg="add mod">
          <ac:chgData name="Christopher Takaki" userId="b5df1a35-07b9-4e08-8d59-1b02df5224bf" providerId="ADAL" clId="{9D794ED5-410F-4741-B51D-E65CFE8C44DD}" dt="2021-02-15T22:30:11.386" v="1776" actId="20577"/>
          <ac:spMkLst>
            <pc:docMk/>
            <pc:sldMk cId="1378121698" sldId="288"/>
            <ac:spMk id="6" creationId="{C6826E83-3E23-7045-8423-1C3910B363AD}"/>
          </ac:spMkLst>
        </pc:spChg>
        <pc:picChg chg="add mod">
          <ac:chgData name="Christopher Takaki" userId="b5df1a35-07b9-4e08-8d59-1b02df5224bf" providerId="ADAL" clId="{9D794ED5-410F-4741-B51D-E65CFE8C44DD}" dt="2021-02-15T22:29:55.782" v="1748" actId="1076"/>
          <ac:picMkLst>
            <pc:docMk/>
            <pc:sldMk cId="1378121698" sldId="288"/>
            <ac:picMk id="5" creationId="{1CDFD432-E6F4-C74B-93BC-26DD9056B6D7}"/>
          </ac:picMkLst>
        </pc:picChg>
      </pc:sldChg>
      <pc:sldChg chg="addSp modSp new mod">
        <pc:chgData name="Christopher Takaki" userId="b5df1a35-07b9-4e08-8d59-1b02df5224bf" providerId="ADAL" clId="{9D794ED5-410F-4741-B51D-E65CFE8C44DD}" dt="2021-02-15T23:25:19.676" v="2163" actId="1035"/>
        <pc:sldMkLst>
          <pc:docMk/>
          <pc:sldMk cId="1826409067" sldId="289"/>
        </pc:sldMkLst>
        <pc:spChg chg="mod">
          <ac:chgData name="Christopher Takaki" userId="b5df1a35-07b9-4e08-8d59-1b02df5224bf" providerId="ADAL" clId="{9D794ED5-410F-4741-B51D-E65CFE8C44DD}" dt="2021-02-15T23:21:14.196" v="2038" actId="20577"/>
          <ac:spMkLst>
            <pc:docMk/>
            <pc:sldMk cId="1826409067" sldId="289"/>
            <ac:spMk id="2" creationId="{34CE3938-F902-4745-A2B0-E00C9D989E29}"/>
          </ac:spMkLst>
        </pc:spChg>
        <pc:spChg chg="mod">
          <ac:chgData name="Christopher Takaki" userId="b5df1a35-07b9-4e08-8d59-1b02df5224bf" providerId="ADAL" clId="{9D794ED5-410F-4741-B51D-E65CFE8C44DD}" dt="2021-02-15T23:25:05.634" v="2114" actId="1035"/>
          <ac:spMkLst>
            <pc:docMk/>
            <pc:sldMk cId="1826409067" sldId="289"/>
            <ac:spMk id="3" creationId="{01B3FD79-65DB-6346-82A9-5B0E401EBD52}"/>
          </ac:spMkLst>
        </pc:spChg>
        <pc:spChg chg="add mod">
          <ac:chgData name="Christopher Takaki" userId="b5df1a35-07b9-4e08-8d59-1b02df5224bf" providerId="ADAL" clId="{9D794ED5-410F-4741-B51D-E65CFE8C44DD}" dt="2021-02-15T23:25:13.371" v="2153" actId="1036"/>
          <ac:spMkLst>
            <pc:docMk/>
            <pc:sldMk cId="1826409067" sldId="289"/>
            <ac:spMk id="6" creationId="{5D1EADEC-D67E-5148-89E0-39A9301BEBD0}"/>
          </ac:spMkLst>
        </pc:spChg>
        <pc:picChg chg="add mod">
          <ac:chgData name="Christopher Takaki" userId="b5df1a35-07b9-4e08-8d59-1b02df5224bf" providerId="ADAL" clId="{9D794ED5-410F-4741-B51D-E65CFE8C44DD}" dt="2021-02-15T23:25:08.505" v="2129" actId="1035"/>
          <ac:picMkLst>
            <pc:docMk/>
            <pc:sldMk cId="1826409067" sldId="289"/>
            <ac:picMk id="5" creationId="{9DDCFC11-A6A6-064F-A3F3-38D232D83CCD}"/>
          </ac:picMkLst>
        </pc:picChg>
        <pc:picChg chg="add mod">
          <ac:chgData name="Christopher Takaki" userId="b5df1a35-07b9-4e08-8d59-1b02df5224bf" providerId="ADAL" clId="{9D794ED5-410F-4741-B51D-E65CFE8C44DD}" dt="2021-02-15T23:25:19.676" v="2163" actId="1035"/>
          <ac:picMkLst>
            <pc:docMk/>
            <pc:sldMk cId="1826409067" sldId="289"/>
            <ac:picMk id="8" creationId="{1F271127-0E56-ED44-9D07-C6763678E1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18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543170-81A6-F34A-B2B4-56912016BFB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24A2244A-5473-424C-B791-F019C44D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Compounding things a little further…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Combining AND and OR… AND takes precedence over OR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'Classic Cars' OR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'Planes' AND MSRP &lt; 100;</a:t>
            </a:r>
          </a:p>
          <a:p>
            <a:pPr>
              <a:buNone/>
            </a:pPr>
            <a:r>
              <a:rPr lang="en-US" dirty="0">
                <a:ea typeface="Courier New" charset="0"/>
                <a:cs typeface="Courier New" charset="0"/>
              </a:rPr>
              <a:t>This statement is evaluated like: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'Classic Cars' OR 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'Planes' AND MSRP &lt; 100);</a:t>
            </a:r>
            <a:endParaRPr lang="en-US" sz="1700" dirty="0"/>
          </a:p>
          <a:p>
            <a:r>
              <a:rPr lang="en-US" dirty="0"/>
              <a:t>Use parenthesis to get the results that you want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WHERE 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'Classic Cars' OR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'Planes’) AND MSRP &lt; 100;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check a list of values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('Planes', 'Trains', 'Ships');</a:t>
            </a:r>
            <a:endParaRPr lang="en-US" dirty="0"/>
          </a:p>
          <a:p>
            <a:r>
              <a:rPr lang="en-US" dirty="0"/>
              <a:t>Or you can see what is NOT in a list of values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NOT IN ('Planes', 'Trains', 'Ships');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D362-A986-B14C-8E3E-C260E7C84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Creating Order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6EA-3280-C241-88F8-D00729B09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talked about the records in a table being unordered – their position in the table does not signify importance or order</a:t>
            </a:r>
          </a:p>
          <a:p>
            <a:r>
              <a:rPr lang="en-US" dirty="0"/>
              <a:t>We can control the output – the order that information is displayed upon retrieval</a:t>
            </a:r>
          </a:p>
          <a:p>
            <a:r>
              <a:rPr lang="en-US" dirty="0"/>
              <a:t>The ORDER BY clause helps to ensure that the result set is returned in a specified sequence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6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</a:t>
            </a:r>
            <a:r>
              <a:rPr lang="en-US" b="1" dirty="0"/>
              <a:t>ALWAYS </a:t>
            </a:r>
            <a:r>
              <a:rPr lang="en-US" dirty="0"/>
              <a:t>the last clause in a SELECT statement</a:t>
            </a:r>
          </a:p>
          <a:p>
            <a:r>
              <a:rPr lang="en-US" sz="2400" dirty="0"/>
              <a:t>Consists of the ORDER BY clause followed by the sort key</a:t>
            </a:r>
          </a:p>
          <a:p>
            <a:endParaRPr lang="en-US" sz="2400" dirty="0"/>
          </a:p>
          <a:p>
            <a:pPr marL="1325880" lvl="4" indent="0">
              <a:buNone/>
            </a:pPr>
            <a:r>
              <a:rPr lang="en-US" sz="2400" dirty="0"/>
              <a:t>SELECT columns</a:t>
            </a:r>
          </a:p>
          <a:p>
            <a:pPr marL="1325880" lvl="4" indent="0">
              <a:buNone/>
            </a:pPr>
            <a:r>
              <a:rPr lang="en-US" sz="2400" dirty="0"/>
              <a:t>FROM table</a:t>
            </a:r>
          </a:p>
          <a:p>
            <a:pPr marL="1325880" lvl="4" indent="0">
              <a:buNone/>
            </a:pPr>
            <a:r>
              <a:rPr lang="en-US" sz="2400" dirty="0"/>
              <a:t>ORDER BY sort_column [ASC|DESC];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 sort_column is the sort key – the column that information will be ordered by</a:t>
            </a:r>
          </a:p>
          <a:p>
            <a:r>
              <a:rPr lang="en-US" sz="2400" dirty="0"/>
              <a:t>ASC means ascending (lowest to highest) </a:t>
            </a:r>
          </a:p>
          <a:p>
            <a:r>
              <a:rPr lang="en-US" sz="2400" dirty="0"/>
              <a:t>DESC means descending (highest to lowest)</a:t>
            </a:r>
          </a:p>
          <a:p>
            <a:r>
              <a:rPr lang="en-US" sz="2400" dirty="0"/>
              <a:t>If no sort direction is listed, ascending is the default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0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productVendor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</a:t>
            </a:r>
          </a:p>
          <a:p>
            <a:pPr marL="5029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'Trains';</a:t>
            </a:r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202E689-04F5-D34F-B5AF-0790A2F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7" y="3094618"/>
            <a:ext cx="9386170" cy="16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BBE-DA94-AA43-870E-4B4CE31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CFDD-9B57-614E-B379-2086B286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93304"/>
            <a:ext cx="10058400" cy="33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productVendor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'Trains'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7F8C93-96AC-3644-8168-E9601C62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4244670"/>
            <a:ext cx="11403106" cy="196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01213-038E-8F4A-B9B2-9B3C2FA7D7D3}"/>
              </a:ext>
            </a:extLst>
          </p:cNvPr>
          <p:cNvSpPr txBox="1"/>
          <p:nvPr/>
        </p:nvSpPr>
        <p:spPr>
          <a:xfrm>
            <a:off x="538619" y="1944044"/>
            <a:ext cx="10922696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trains we have – show the product name, the line, the vendor and the quantity in stock from the least to most (ASC is the default)</a:t>
            </a:r>
          </a:p>
        </p:txBody>
      </p:sp>
    </p:spTree>
    <p:extLst>
      <p:ext uri="{BB962C8B-B14F-4D97-AF65-F5344CB8AC3E}">
        <p14:creationId xmlns:p14="http://schemas.microsoft.com/office/powerpoint/2010/main" val="325171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308B-9C58-8144-A35C-3498925B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3E26-352C-2A43-BF15-553CC0A0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55934"/>
            <a:ext cx="10058400" cy="331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productVendor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'Trains'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CDFD432-E6F4-C74B-93BC-26DD9056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4" y="4286355"/>
            <a:ext cx="10894732" cy="188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26E83-3E23-7045-8423-1C3910B363AD}"/>
              </a:ext>
            </a:extLst>
          </p:cNvPr>
          <p:cNvSpPr txBox="1"/>
          <p:nvPr/>
        </p:nvSpPr>
        <p:spPr>
          <a:xfrm>
            <a:off x="538619" y="1944044"/>
            <a:ext cx="10922696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trains we have – show the product name, the line, the vendor and the quantity in stock from the most to the least</a:t>
            </a:r>
          </a:p>
        </p:txBody>
      </p:sp>
    </p:spTree>
    <p:extLst>
      <p:ext uri="{BB962C8B-B14F-4D97-AF65-F5344CB8AC3E}">
        <p14:creationId xmlns:p14="http://schemas.microsoft.com/office/powerpoint/2010/main" val="137812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BF559E8-2958-7B49-90A5-ABCBCB7A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3798456"/>
            <a:ext cx="9305365" cy="2933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–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12" y="2698932"/>
            <a:ext cx="9056310" cy="141732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productVendor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</a:t>
            </a:r>
          </a:p>
          <a:p>
            <a:pPr marL="2286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ASC,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quantityInStock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pPr marL="1051560" lvl="3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138367" y="4541989"/>
            <a:ext cx="0" cy="1055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831642" y="4144641"/>
            <a:ext cx="0" cy="104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26F1E6-3A3A-CD4C-9EE6-4F2FD6CF09C6}"/>
              </a:ext>
            </a:extLst>
          </p:cNvPr>
          <p:cNvSpPr txBox="1"/>
          <p:nvPr/>
        </p:nvSpPr>
        <p:spPr>
          <a:xfrm>
            <a:off x="538619" y="1944044"/>
            <a:ext cx="10922696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products we have – show the product name, the line, the vendor and the quantity in stock from the least to most and show them by category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34989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5548" y="217485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* </a:t>
            </a:r>
          </a:p>
          <a:p>
            <a:r>
              <a:rPr lang="en-US" sz="2000" dirty="0"/>
              <a:t>FROM order_test</a:t>
            </a:r>
          </a:p>
          <a:p>
            <a:r>
              <a:rPr lang="en-US" sz="2000" dirty="0"/>
              <a:t>ORDER BY order_string;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845" y="184573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some records in a table – empty string, word, Word, 2 and 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2896" y="4876800"/>
            <a:ext cx="663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Numerical data sorts from smaller to larger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String data sorts alphabetically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Temporal data sorts chronologically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3352800"/>
          <a:ext cx="7620000" cy="100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query the database</a:t>
            </a:r>
          </a:p>
          <a:p>
            <a:r>
              <a:rPr lang="en-US" dirty="0"/>
              <a:t>Retrieves information from the database</a:t>
            </a:r>
          </a:p>
          <a:p>
            <a:r>
              <a:rPr lang="en-US" dirty="0"/>
              <a:t>Does not change anything in the database</a:t>
            </a:r>
          </a:p>
          <a:p>
            <a:endParaRPr lang="en-US" dirty="0"/>
          </a:p>
          <a:p>
            <a:r>
              <a:rPr lang="en-US" dirty="0"/>
              <a:t>Made up of two parts (clauses) the SELECT and the FROM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information to retrieve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725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Three(3) factors affect sorting speed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The number of rows selected (more rows, slower sorting)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Number of columns in the ORDER BY clause (more columns, slower sorting)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Length of columns (longer the columns, slower the sorting speed)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Recommend restricting the sort to the minimum number of rows required.</a:t>
            </a:r>
          </a:p>
          <a:p>
            <a:r>
              <a:rPr lang="en-US" dirty="0"/>
              <a:t>The sort column does not have to appear in the list of columns, but without it there is no reference for the order</a:t>
            </a:r>
          </a:p>
        </p:txBody>
      </p:sp>
    </p:spTree>
    <p:extLst>
      <p:ext uri="{BB962C8B-B14F-4D97-AF65-F5344CB8AC3E}">
        <p14:creationId xmlns:p14="http://schemas.microsoft.com/office/powerpoint/2010/main" val="164630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841A-91D5-2446-AA6F-EE2016056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Dealing with NULLS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C8D3-0800-4A45-A691-1F92DDDB1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4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for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that Nulls represent missing or unknown values</a:t>
            </a:r>
          </a:p>
          <a:p>
            <a:r>
              <a:rPr lang="en-CA" dirty="0"/>
              <a:t>Nulls do not satisfy specific conditions</a:t>
            </a:r>
          </a:p>
          <a:p>
            <a:r>
              <a:rPr lang="en-CA" dirty="0"/>
              <a:t>LIKE, BETWEEN, IN and WHERE can’t find NULLS</a:t>
            </a:r>
          </a:p>
          <a:p>
            <a:r>
              <a:rPr lang="en-CA" dirty="0"/>
              <a:t>IS NULL will check for Null conditions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94772" y="4566781"/>
            <a:ext cx="314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</a:t>
            </a:r>
          </a:p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state IS NULL;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8691" y="4566781"/>
            <a:ext cx="369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</a:t>
            </a:r>
          </a:p>
          <a:p>
            <a:pPr marL="201168"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state IS NOT NULL;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9761C-6AE1-1B43-AFFA-C02FCE2FD69E}"/>
              </a:ext>
            </a:extLst>
          </p:cNvPr>
          <p:cNvSpPr txBox="1"/>
          <p:nvPr/>
        </p:nvSpPr>
        <p:spPr>
          <a:xfrm>
            <a:off x="1164922" y="3958225"/>
            <a:ext cx="38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all information where there is no state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E08ED-859B-8A44-B2FA-45DFA8073DB1}"/>
              </a:ext>
            </a:extLst>
          </p:cNvPr>
          <p:cNvSpPr txBox="1"/>
          <p:nvPr/>
        </p:nvSpPr>
        <p:spPr>
          <a:xfrm>
            <a:off x="6144299" y="3958224"/>
            <a:ext cx="387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all information where there is a state value</a:t>
            </a:r>
          </a:p>
        </p:txBody>
      </p:sp>
    </p:spTree>
    <p:extLst>
      <p:ext uri="{BB962C8B-B14F-4D97-AF65-F5344CB8AC3E}">
        <p14:creationId xmlns:p14="http://schemas.microsoft.com/office/powerpoint/2010/main" val="1314181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for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COALESCE() function returns the first non-null expression </a:t>
            </a:r>
          </a:p>
          <a:p>
            <a:r>
              <a:rPr lang="en-CA" dirty="0"/>
              <a:t>Same as checking with a Case expression if the value is not null and if it is, then apply the else statement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phone, addressLine1, COALESCE(state, 'N/A'), country,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offices;</a:t>
            </a:r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42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77F5-4489-3043-8489-BB524CFCE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Matching Patterns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D6E6-70FC-2A4E-AC67-B848C54C1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Matching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is useful if you don’t know the exact value – you retrieve information based on partial information</a:t>
            </a:r>
          </a:p>
          <a:p>
            <a:r>
              <a:rPr lang="en-CA" dirty="0"/>
              <a:t>LIKE only works with character strings – not numbers or datetimes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r>
              <a:rPr lang="en-CA" dirty="0"/>
              <a:t>Show all the employees with a first name that has any two letters followed by </a:t>
            </a:r>
            <a:r>
              <a:rPr lang="en-CA" dirty="0" err="1"/>
              <a:t>rr</a:t>
            </a:r>
            <a:r>
              <a:rPr lang="en-CA" dirty="0"/>
              <a:t> and any other characters.</a:t>
            </a: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</a:t>
            </a: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LIKE '__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%';</a:t>
            </a:r>
          </a:p>
        </p:txBody>
      </p:sp>
    </p:spTree>
    <p:extLst>
      <p:ext uri="{BB962C8B-B14F-4D97-AF65-F5344CB8AC3E}">
        <p14:creationId xmlns:p14="http://schemas.microsoft.com/office/powerpoint/2010/main" val="272772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20C-B2CD-194D-AF5E-41D0D6AD7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Using an Alias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F9C4B-898D-0742-8A59-D24499DF3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Last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B06B66-674E-E746-ABE0-8C7810EF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64" y="3065646"/>
            <a:ext cx="8465671" cy="25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2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3938-F902-4745-A2B0-E00C9D9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D79-65DB-6346-82A9-5B0E401E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9033"/>
            <a:ext cx="10058400" cy="731241"/>
          </a:xfrm>
        </p:spPr>
        <p:txBody>
          <a:bodyPr/>
          <a:lstStyle/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phone, addressLine1, COALESCE(state, 'N/A'), country,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offices;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DDCFC11-A6A6-064F-A3F3-38D232D8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314769"/>
            <a:ext cx="10219765" cy="15616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1EADEC-D67E-5148-89E0-39A9301BEBD0}"/>
              </a:ext>
            </a:extLst>
          </p:cNvPr>
          <p:cNvSpPr txBox="1">
            <a:spLocks/>
          </p:cNvSpPr>
          <p:nvPr/>
        </p:nvSpPr>
        <p:spPr>
          <a:xfrm>
            <a:off x="1063752" y="4331681"/>
            <a:ext cx="10058400" cy="731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phone, addressLine1 AS address, COALESCE(state, 'N/A') AS state , country,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postal</a:t>
            </a:r>
          </a:p>
          <a:p>
            <a:pPr marL="201168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offices;</a:t>
            </a:r>
          </a:p>
          <a:p>
            <a:pPr marL="201168" lvl="1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71127-0E56-ED44-9D07-C676367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6" y="4975750"/>
            <a:ext cx="9897035" cy="1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7885-B089-EE4F-9C75-A85BDF635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Removing Duplicates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C31E-73D8-AD4F-88FC-3BE49A986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what… FROM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SELECT column values… FROM a </a:t>
            </a:r>
            <a:r>
              <a:rPr lang="en-US" dirty="0" err="1"/>
              <a:t>tablename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Show the product name and lines from the products table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can SELECT all values…FROM a </a:t>
            </a:r>
            <a:r>
              <a:rPr lang="en-US" dirty="0" err="1"/>
              <a:t>tablename</a:t>
            </a:r>
            <a:endParaRPr lang="en-US" dirty="0"/>
          </a:p>
          <a:p>
            <a:pPr>
              <a:buNone/>
            </a:pPr>
            <a:r>
              <a:rPr lang="en-US" dirty="0"/>
              <a:t>Show all the information in the products table.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products;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Both the SELECT and FROM are mandatory in a basic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059211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Eliminating 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DISTINCT allows you to eliminate duplicate values</a:t>
            </a:r>
          </a:p>
          <a:p>
            <a:pPr marL="201168" lvl="1" indent="0">
              <a:buNone/>
            </a:pPr>
            <a:r>
              <a:rPr lang="en-CA" dirty="0"/>
              <a:t>Show all the products</a:t>
            </a: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products;</a:t>
            </a:r>
          </a:p>
          <a:p>
            <a:pPr marL="201168" lvl="1" indent="0">
              <a:buNone/>
            </a:pPr>
            <a:endParaRPr lang="en-CA" dirty="0"/>
          </a:p>
          <a:p>
            <a:endParaRPr lang="en-CA" dirty="0"/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products;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91000" y="2463012"/>
            <a:ext cx="5674567" cy="4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38165" y="4504944"/>
            <a:ext cx="2323913" cy="2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137DD2-5FDB-CF40-B204-48649FD4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25" y="1629565"/>
            <a:ext cx="1253565" cy="251723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8AE55D5-8384-B648-9E41-43E8DC33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77" y="4298268"/>
            <a:ext cx="1013018" cy="2275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DDA55-F8D0-9543-935E-4996D898D560}"/>
              </a:ext>
            </a:extLst>
          </p:cNvPr>
          <p:cNvSpPr txBox="1"/>
          <p:nvPr/>
        </p:nvSpPr>
        <p:spPr>
          <a:xfrm>
            <a:off x="1326776" y="5403648"/>
            <a:ext cx="434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nulls are considered duplicates and only one null will be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– specifies a condition</a:t>
            </a:r>
          </a:p>
          <a:p>
            <a:r>
              <a:rPr lang="en-US" dirty="0"/>
              <a:t>The WHERE clause limits the change to the areas that we specifically wanted.</a:t>
            </a:r>
          </a:p>
          <a:p>
            <a:r>
              <a:rPr lang="en-US" dirty="0"/>
              <a:t>It acts as a filter</a:t>
            </a:r>
          </a:p>
          <a:p>
            <a:r>
              <a:rPr lang="en-US" dirty="0"/>
              <a:t>It is optional (without it all values will be selected or update or deleted)</a:t>
            </a:r>
          </a:p>
          <a:p>
            <a:r>
              <a:rPr lang="en-US" dirty="0"/>
              <a:t>It is all about true conditions</a:t>
            </a:r>
          </a:p>
          <a:p>
            <a:pPr marL="0" indent="0">
              <a:buNone/>
            </a:pPr>
            <a:r>
              <a:rPr lang="en-US" dirty="0"/>
              <a:t>Show the product name and line for all products that are motorcycles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'Motorcycles';</a:t>
            </a:r>
          </a:p>
          <a:p>
            <a:pPr lvl="1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= 	means equal to</a:t>
            </a:r>
          </a:p>
          <a:p>
            <a:pPr marL="0" indent="0">
              <a:buNone/>
            </a:pPr>
            <a:r>
              <a:rPr lang="en-US" dirty="0"/>
              <a:t>&lt;&gt; 	means not equal to</a:t>
            </a:r>
          </a:p>
          <a:p>
            <a:pPr marL="0" indent="0">
              <a:buNone/>
            </a:pPr>
            <a:r>
              <a:rPr lang="en-US" dirty="0"/>
              <a:t>&lt;	means less than</a:t>
            </a:r>
          </a:p>
          <a:p>
            <a:pPr marL="0" indent="0">
              <a:buNone/>
            </a:pPr>
            <a:r>
              <a:rPr lang="en-US" dirty="0"/>
              <a:t>&gt; 	means greater than</a:t>
            </a:r>
          </a:p>
          <a:p>
            <a:pPr marL="0" indent="0">
              <a:buNone/>
            </a:pPr>
            <a:r>
              <a:rPr lang="en-US" dirty="0"/>
              <a:t>&lt;= 	means less than or equal to</a:t>
            </a:r>
          </a:p>
          <a:p>
            <a:pPr marL="0" indent="0">
              <a:buNone/>
            </a:pPr>
            <a:r>
              <a:rPr lang="en-US" dirty="0"/>
              <a:t>&gt;= 	means greater than or equal to</a:t>
            </a:r>
          </a:p>
          <a:p>
            <a:pPr marL="0" indent="0">
              <a:buNone/>
            </a:pPr>
            <a:r>
              <a:rPr lang="en-US" dirty="0"/>
              <a:t>Select all the information for products that are not motorcycles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&lt;&gt; 'Motorcycles’;</a:t>
            </a:r>
          </a:p>
          <a:p>
            <a:pPr marL="0" indent="0">
              <a:buNone/>
            </a:pPr>
            <a:r>
              <a:rPr lang="en-US" dirty="0">
                <a:ea typeface="Courier New" charset="0"/>
                <a:cs typeface="Courier New" charset="0"/>
              </a:rPr>
              <a:t>Select everything that costs less than 40 dollars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MSRP &lt; 40;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1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a typeface="Courier New" charset="0"/>
                <a:cs typeface="Courier New" charset="0"/>
              </a:rPr>
              <a:t>Select all the customer information where the last name starts with the letter a and b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customers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contactLastName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 ‘C';</a:t>
            </a:r>
            <a:endParaRPr lang="en-US" dirty="0"/>
          </a:p>
          <a:p>
            <a:r>
              <a:rPr lang="en-US" dirty="0"/>
              <a:t>For numbers it is the standard numeric sequence, for strings it is alphabetical.</a:t>
            </a:r>
          </a:p>
        </p:txBody>
      </p:sp>
    </p:spTree>
    <p:extLst>
      <p:ext uri="{BB962C8B-B14F-4D97-AF65-F5344CB8AC3E}">
        <p14:creationId xmlns:p14="http://schemas.microsoft.com/office/powerpoint/2010/main" val="177379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 operator implements pattern matching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WILDCARDS</a:t>
            </a:r>
          </a:p>
          <a:p>
            <a:r>
              <a:rPr lang="en-US" dirty="0"/>
              <a:t>The % looks for one or more characters before</a:t>
            </a:r>
          </a:p>
          <a:p>
            <a:r>
              <a:rPr lang="en-US" dirty="0"/>
              <a:t>The _ looks for one character</a:t>
            </a:r>
          </a:p>
          <a:p>
            <a:pPr marL="0" indent="0">
              <a:buNone/>
            </a:pPr>
            <a:r>
              <a:rPr lang="en-US" dirty="0"/>
              <a:t>Select all the customer information for customers who’s last name starts with the word Ash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customers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contactLastName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LIKE 'Ash%';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1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a range</a:t>
            </a:r>
          </a:p>
          <a:p>
            <a:pPr marL="0" indent="0">
              <a:buNone/>
            </a:pPr>
            <a:r>
              <a:rPr lang="en-US" dirty="0"/>
              <a:t>Get all the information from the products table for items that can be bought for 100 – 200 dollars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buyPrice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BETWEEN 100 AND 200;</a:t>
            </a:r>
          </a:p>
        </p:txBody>
      </p:sp>
    </p:spTree>
    <p:extLst>
      <p:ext uri="{BB962C8B-B14F-4D97-AF65-F5344CB8AC3E}">
        <p14:creationId xmlns:p14="http://schemas.microsoft.com/office/powerpoint/2010/main" val="376736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 … OR.. Conditions</a:t>
            </a:r>
          </a:p>
          <a:p>
            <a:pPr>
              <a:buNone/>
            </a:pPr>
            <a:r>
              <a:rPr lang="en-US" dirty="0"/>
              <a:t>Select all information where the vendor is Second Gear Diecast for Vintage Cars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productVendor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'Second Gear Diecast'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= 'Vintage Cars’;</a:t>
            </a:r>
          </a:p>
          <a:p>
            <a:pPr lvl="1">
              <a:buNone/>
            </a:pPr>
            <a:r>
              <a:rPr lang="en-US" dirty="0"/>
              <a:t>returns results only where both conditions are met in the same record</a:t>
            </a:r>
          </a:p>
          <a:p>
            <a:pPr>
              <a:buNone/>
            </a:pPr>
            <a:r>
              <a:rPr lang="en-US" dirty="0"/>
              <a:t>Select all the information for products that are classic cars and vintage cars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pPr lvl="1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= 'Classic Cars' 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productLine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= 'Vintage Cars’;</a:t>
            </a:r>
          </a:p>
          <a:p>
            <a:pPr lvl="1">
              <a:buNone/>
            </a:pPr>
            <a:r>
              <a:rPr lang="en-US" dirty="0"/>
              <a:t>Returns results where </a:t>
            </a:r>
            <a:r>
              <a:rPr lang="en-US" b="1" i="1" dirty="0"/>
              <a:t>either</a:t>
            </a:r>
            <a:r>
              <a:rPr lang="en-US" dirty="0"/>
              <a:t> of the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3268974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{DD7D6373-8673-F947-A212-5C62E688DCA7}tf10001070</Template>
  <TotalTime>105</TotalTime>
  <Words>1372</Words>
  <Application>Microsoft Macintosh PowerPoint</Application>
  <PresentationFormat>Widescreen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Rockwell Extra Bold</vt:lpstr>
      <vt:lpstr>Times New Roman</vt:lpstr>
      <vt:lpstr>Wingdings</vt:lpstr>
      <vt:lpstr>Wood Type</vt:lpstr>
      <vt:lpstr>SELECT Statements</vt:lpstr>
      <vt:lpstr>The SELECT statement </vt:lpstr>
      <vt:lpstr>SELECT what… FROM where</vt:lpstr>
      <vt:lpstr>Filtering the information</vt:lpstr>
      <vt:lpstr>Comparison Operators</vt:lpstr>
      <vt:lpstr>What about strings?</vt:lpstr>
      <vt:lpstr>LIKE operator</vt:lpstr>
      <vt:lpstr>BETWEEN</vt:lpstr>
      <vt:lpstr>COMPOUND CONDITIONS</vt:lpstr>
      <vt:lpstr>Compounding things a little further…</vt:lpstr>
      <vt:lpstr>IN condition</vt:lpstr>
      <vt:lpstr>Creating Order</vt:lpstr>
      <vt:lpstr>ORDER BY</vt:lpstr>
      <vt:lpstr>ORDER BY</vt:lpstr>
      <vt:lpstr>ORDER BY</vt:lpstr>
      <vt:lpstr>ORDER BY</vt:lpstr>
      <vt:lpstr>ORDER BY</vt:lpstr>
      <vt:lpstr>ORDER BY – multiple columns</vt:lpstr>
      <vt:lpstr>ORDER BY</vt:lpstr>
      <vt:lpstr>Sorting</vt:lpstr>
      <vt:lpstr>Dealing with NULLS</vt:lpstr>
      <vt:lpstr>Testing for Nulls</vt:lpstr>
      <vt:lpstr>Checking for nulls</vt:lpstr>
      <vt:lpstr>Matching Patterns</vt:lpstr>
      <vt:lpstr>Matching Patterns</vt:lpstr>
      <vt:lpstr>Using an Alias</vt:lpstr>
      <vt:lpstr>ALIASES</vt:lpstr>
      <vt:lpstr>ALIASES</vt:lpstr>
      <vt:lpstr>Removing Duplicates</vt:lpstr>
      <vt:lpstr>Eliminating Duplicate 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Takaki</dc:creator>
  <cp:lastModifiedBy>Christopher Takaki</cp:lastModifiedBy>
  <cp:revision>1</cp:revision>
  <dcterms:created xsi:type="dcterms:W3CDTF">2018-10-23T12:38:25Z</dcterms:created>
  <dcterms:modified xsi:type="dcterms:W3CDTF">2021-02-15T23:28:58Z</dcterms:modified>
</cp:coreProperties>
</file>