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8"/>
    <p:restoredTop sz="94607"/>
  </p:normalViewPr>
  <p:slideViewPr>
    <p:cSldViewPr snapToGrid="0" snapToObjects="1">
      <p:cViewPr varScale="1">
        <p:scale>
          <a:sx n="145" d="100"/>
          <a:sy n="145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B1FF6-34A0-4043-86E9-905DFED4FDEE}" type="datetimeFigureOut">
              <a:rPr lang="en-CA" smtClean="0"/>
              <a:t>2018-11-30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79B1-B944-417A-9468-5C0EB6EB3D7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809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11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161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99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202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48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22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83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15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632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83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379B1-B944-417A-9468-5C0EB6EB3D7E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64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0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3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BD1C5B0-FE9F-3040-AF5A-6DEDC2590973}" type="datetimeFigureOut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F2CD73D-2882-B047-871C-8819AD2A33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3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9E29-998F-E049-96CA-7C64172E9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Entity Relationship Diagrams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137D-6018-524C-872B-E3A278114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46845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483785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Diamond 5"/>
          <p:cNvSpPr/>
          <p:nvPr/>
        </p:nvSpPr>
        <p:spPr>
          <a:xfrm>
            <a:off x="5105400" y="3181584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ADVISES</a:t>
            </a:r>
          </a:p>
        </p:txBody>
      </p:sp>
      <p:cxnSp>
        <p:nvCxnSpPr>
          <p:cNvPr id="7" name="Straight Connector 6"/>
          <p:cNvCxnSpPr>
            <a:stCxn id="6" idx="3"/>
            <a:endCxn id="8" idx="1"/>
          </p:cNvCxnSpPr>
          <p:nvPr/>
        </p:nvCxnSpPr>
        <p:spPr>
          <a:xfrm>
            <a:off x="4267200" y="392565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858000" y="3917661"/>
            <a:ext cx="838200" cy="2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2667000"/>
            <a:ext cx="408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coordinator advises many students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5134261"/>
            <a:ext cx="482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student is advised by a single coordinator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4840058"/>
            <a:ext cx="5562600" cy="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082847"/>
            <a:ext cx="548640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3107" y="359983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7030" y="3599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10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55191"/>
            <a:ext cx="10058400" cy="4050792"/>
          </a:xfrm>
        </p:spPr>
        <p:txBody>
          <a:bodyPr/>
          <a:lstStyle/>
          <a:p>
            <a:r>
              <a:rPr lang="en-US" dirty="0"/>
              <a:t>What is the relationship 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113618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128946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</a:t>
            </a:r>
          </a:p>
        </p:txBody>
      </p:sp>
      <p:sp>
        <p:nvSpPr>
          <p:cNvPr id="6" name="Diamond 5"/>
          <p:cNvSpPr/>
          <p:nvPr/>
        </p:nvSpPr>
        <p:spPr>
          <a:xfrm>
            <a:off x="5105400" y="2826745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RESERVES</a:t>
            </a:r>
          </a:p>
        </p:txBody>
      </p:sp>
      <p:cxnSp>
        <p:nvCxnSpPr>
          <p:cNvPr id="7" name="Straight Connector 6"/>
          <p:cNvCxnSpPr>
            <a:stCxn id="6" idx="3"/>
            <a:endCxn id="8" idx="1"/>
          </p:cNvCxnSpPr>
          <p:nvPr/>
        </p:nvCxnSpPr>
        <p:spPr>
          <a:xfrm>
            <a:off x="4267200" y="357081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858000" y="3562822"/>
            <a:ext cx="838200" cy="2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2312161"/>
            <a:ext cx="383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passenger reserves many flights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4779422"/>
            <a:ext cx="385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flight is reserved by many passengers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4485219"/>
            <a:ext cx="5562600" cy="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2728008"/>
            <a:ext cx="548640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3107" y="3245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7030" y="324444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14900" y="5330888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PassengerFlights</a:t>
            </a:r>
          </a:p>
        </p:txBody>
      </p:sp>
    </p:spTree>
    <p:extLst>
      <p:ext uri="{BB962C8B-B14F-4D97-AF65-F5344CB8AC3E}">
        <p14:creationId xmlns:p14="http://schemas.microsoft.com/office/powerpoint/2010/main" val="197135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Cardinality describes the numeric relationship between two entities and shows how instance of one entity relate to instances of another entity</a:t>
            </a:r>
          </a:p>
          <a:p>
            <a:r>
              <a:rPr lang="en-US" dirty="0"/>
              <a:t>The interaction is modelled using cardinality notation which uses special symbols to represent the relationship</a:t>
            </a:r>
          </a:p>
          <a:p>
            <a:r>
              <a:rPr lang="en-US" dirty="0"/>
              <a:t>A common method of notation is called crow’s foot notation – due to the shapes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1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Crow’s Foot Notation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21" y="716126"/>
            <a:ext cx="6208267" cy="545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7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59" y="484631"/>
            <a:ext cx="5813985" cy="576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0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Entity Relationship Diagrams (ERD) are diagrams that detail the relationships between tables (entities).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59" y="2819400"/>
            <a:ext cx="8229600" cy="27241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76800" y="35052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7269480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50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7A03-0246-4119-ACE4-E1A57D7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types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5A79-1678-4F99-A2DB-1FBE4782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to One</a:t>
            </a:r>
          </a:p>
          <a:p>
            <a:pPr lvl="1"/>
            <a:r>
              <a:rPr lang="en-CA" dirty="0"/>
              <a:t>Where one entity has a relationship with a single other entity</a:t>
            </a:r>
          </a:p>
          <a:p>
            <a:pPr lvl="1"/>
            <a:r>
              <a:rPr lang="en-CA" dirty="0"/>
              <a:t>Student and Student ID</a:t>
            </a:r>
          </a:p>
          <a:p>
            <a:r>
              <a:rPr lang="en-CA" dirty="0"/>
              <a:t>One to Many</a:t>
            </a:r>
          </a:p>
          <a:p>
            <a:pPr lvl="1"/>
            <a:r>
              <a:rPr lang="en-CA" dirty="0"/>
              <a:t>Where one entity has a relationship with several other entities, but each of those still has a single relationship with each entity</a:t>
            </a:r>
          </a:p>
          <a:p>
            <a:pPr lvl="1"/>
            <a:r>
              <a:rPr lang="en-CA" dirty="0"/>
              <a:t>Customer has many orders, but each order has a single customer</a:t>
            </a:r>
          </a:p>
          <a:p>
            <a:r>
              <a:rPr lang="en-CA" dirty="0"/>
              <a:t>Many to Many</a:t>
            </a:r>
          </a:p>
          <a:p>
            <a:pPr lvl="1"/>
            <a:r>
              <a:rPr lang="en-CA" dirty="0"/>
              <a:t>Each entity has a relationship with many entities and the reverse is true</a:t>
            </a:r>
          </a:p>
          <a:p>
            <a:pPr lvl="1"/>
            <a:r>
              <a:rPr lang="en-CA" dirty="0"/>
              <a:t>Students and classes</a:t>
            </a:r>
          </a:p>
          <a:p>
            <a:pPr lvl="2"/>
            <a:r>
              <a:rPr lang="en-CA" dirty="0"/>
              <a:t>A student has many classes and each class has many students </a:t>
            </a:r>
          </a:p>
        </p:txBody>
      </p:sp>
    </p:spTree>
    <p:extLst>
      <p:ext uri="{BB962C8B-B14F-4D97-AF65-F5344CB8AC3E}">
        <p14:creationId xmlns:p14="http://schemas.microsoft.com/office/powerpoint/2010/main" val="363367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Diagram methods</a:t>
            </a:r>
          </a:p>
          <a:p>
            <a:r>
              <a:rPr lang="en-US" dirty="0"/>
              <a:t>One method involves drawing entities as rectangles and relationships as diamonds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What is the relationship between a doctor and a patient?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7673" y="443367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0273" y="4445546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7" name="Diamond 6"/>
          <p:cNvSpPr/>
          <p:nvPr/>
        </p:nvSpPr>
        <p:spPr>
          <a:xfrm>
            <a:off x="5239473" y="4146804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TREATS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4401273" y="489087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92073" y="489087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relationships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944" y="2884442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4544" y="2896311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Diamond 5"/>
          <p:cNvSpPr/>
          <p:nvPr/>
        </p:nvSpPr>
        <p:spPr>
          <a:xfrm>
            <a:off x="5313744" y="2597569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INSTRUCTS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4475544" y="33416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66344" y="33416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18144" y="484497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80744" y="4856839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1" name="Diamond 10"/>
          <p:cNvSpPr/>
          <p:nvPr/>
        </p:nvSpPr>
        <p:spPr>
          <a:xfrm>
            <a:off x="5389944" y="4558097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ASSIGNED</a:t>
            </a:r>
            <a:endParaRPr lang="en-US" sz="1200" dirty="0"/>
          </a:p>
        </p:txBody>
      </p:sp>
      <p:cxnSp>
        <p:nvCxnSpPr>
          <p:cNvPr id="12" name="Straight Connector 11"/>
          <p:cNvCxnSpPr>
            <a:stCxn id="13" idx="3"/>
          </p:cNvCxnSpPr>
          <p:nvPr/>
        </p:nvCxnSpPr>
        <p:spPr>
          <a:xfrm>
            <a:off x="4551744" y="53021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2544" y="53021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kinds of relationships – they are modelled after cardinality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956751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396862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6" name="Diamond 5"/>
          <p:cNvSpPr/>
          <p:nvPr/>
        </p:nvSpPr>
        <p:spPr>
          <a:xfrm>
            <a:off x="5181600" y="3669878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TREATS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4343400" y="4413951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6934200" y="4413952"/>
            <a:ext cx="838200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3107" y="35998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7030" y="359928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07030" y="2717138"/>
            <a:ext cx="32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doctor can treat many patients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7030" y="5603355"/>
            <a:ext cx="40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patient can be treated by many doctors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7030" y="3200400"/>
            <a:ext cx="542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5410200"/>
            <a:ext cx="563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 Many require a Junction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51372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4525596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6" name="Diamond 5"/>
          <p:cNvSpPr/>
          <p:nvPr/>
        </p:nvSpPr>
        <p:spPr>
          <a:xfrm>
            <a:off x="5181600" y="4226854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TREATS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4343400" y="497092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6934200" y="4970928"/>
            <a:ext cx="838200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3107" y="4156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07030" y="415626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89909" y="2480474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DoctorPatients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5905347" y="2737274"/>
            <a:ext cx="335143" cy="21660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type of relationship 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20839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223725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Diamond 5"/>
          <p:cNvSpPr/>
          <p:nvPr/>
        </p:nvSpPr>
        <p:spPr>
          <a:xfrm>
            <a:off x="5105400" y="2921524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ASSIGNED</a:t>
            </a:r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4267200" y="366559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858000" y="3657601"/>
            <a:ext cx="838200" cy="2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1" y="2406940"/>
            <a:ext cx="41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Student Number is assigned to a student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1" y="4874201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Student is assigned a single student number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33600" y="4579998"/>
            <a:ext cx="5562600" cy="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2822787"/>
            <a:ext cx="548640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4058" y="3253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7981" y="3253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52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relationship here?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46845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483785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Diamond 5"/>
          <p:cNvSpPr/>
          <p:nvPr/>
        </p:nvSpPr>
        <p:spPr>
          <a:xfrm>
            <a:off x="5105400" y="3181584"/>
            <a:ext cx="1752600" cy="1488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PLACES</a:t>
            </a:r>
          </a:p>
        </p:txBody>
      </p:sp>
      <p:cxnSp>
        <p:nvCxnSpPr>
          <p:cNvPr id="7" name="Straight Connector 6"/>
          <p:cNvCxnSpPr>
            <a:stCxn id="6" idx="3"/>
            <a:endCxn id="8" idx="1"/>
          </p:cNvCxnSpPr>
          <p:nvPr/>
        </p:nvCxnSpPr>
        <p:spPr>
          <a:xfrm>
            <a:off x="4267200" y="392565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6858000" y="3917661"/>
            <a:ext cx="838200" cy="2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1" y="2667000"/>
            <a:ext cx="326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customer places several orders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1" y="5134261"/>
            <a:ext cx="399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order is placed by a single customer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4840058"/>
            <a:ext cx="5562600" cy="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082847"/>
            <a:ext cx="5486400" cy="2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3107" y="3599839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7030" y="3599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662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{83E7F85C-EB9B-714B-B2A6-D3A00D7B1B21}tf10001070</Template>
  <TotalTime>540</TotalTime>
  <Words>384</Words>
  <Application>Microsoft Macintosh PowerPoint</Application>
  <PresentationFormat>Widescreen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Rockwell Extra Bold</vt:lpstr>
      <vt:lpstr>Wingdings</vt:lpstr>
      <vt:lpstr>Wood Type</vt:lpstr>
      <vt:lpstr>Entity Relationship Diagrams</vt:lpstr>
      <vt:lpstr>ERD diagrams</vt:lpstr>
      <vt:lpstr>Three types of relationships</vt:lpstr>
      <vt:lpstr>ERD Diagrams</vt:lpstr>
      <vt:lpstr>ERD Diagrams</vt:lpstr>
      <vt:lpstr>ERD Diagrams</vt:lpstr>
      <vt:lpstr>ERD Diagrams</vt:lpstr>
      <vt:lpstr>ERD Diagrams</vt:lpstr>
      <vt:lpstr>ERD Diagrams</vt:lpstr>
      <vt:lpstr>ERD Diagrams</vt:lpstr>
      <vt:lpstr>ERD Diagrams</vt:lpstr>
      <vt:lpstr>Cardinality</vt:lpstr>
      <vt:lpstr>Cardinality</vt:lpstr>
      <vt:lpstr>Cardinality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Diagrams</dc:title>
  <dc:creator>Christopher Takaki</dc:creator>
  <cp:lastModifiedBy>Christopher Takaki</cp:lastModifiedBy>
  <cp:revision>6</cp:revision>
  <cp:lastPrinted>2018-11-30T21:52:46Z</cp:lastPrinted>
  <dcterms:created xsi:type="dcterms:W3CDTF">2018-01-25T01:22:06Z</dcterms:created>
  <dcterms:modified xsi:type="dcterms:W3CDTF">2018-11-30T21:55:20Z</dcterms:modified>
</cp:coreProperties>
</file>