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LinkedIn Job Market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with Python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Skills in Job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Machine Learning: 19 postings</a:t>
            </a:r>
          </a:p>
          <a:p>
            <a:pPr/>
            <a:r>
              <a:t>Python: 10 postings</a:t>
            </a:r>
          </a:p>
          <a:p>
            <a:pPr/>
            <a:r>
              <a:t>Data Analysis: 6 postings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