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li Shah" userId="d04d540c693fdaed" providerId="LiveId" clId="{36922F98-5654-442A-97A5-CBEABFA09EEE}"/>
    <pc:docChg chg="undo custSel addSld delSld modSld sldOrd">
      <pc:chgData name="Rupali Shah" userId="d04d540c693fdaed" providerId="LiveId" clId="{36922F98-5654-442A-97A5-CBEABFA09EEE}" dt="2018-04-04T19:17:16.154" v="1230" actId="20577"/>
      <pc:docMkLst>
        <pc:docMk/>
      </pc:docMkLst>
      <pc:sldChg chg="modSp add">
        <pc:chgData name="Rupali Shah" userId="d04d540c693fdaed" providerId="LiveId" clId="{36922F98-5654-442A-97A5-CBEABFA09EEE}" dt="2018-04-04T19:17:16.154" v="1230" actId="20577"/>
        <pc:sldMkLst>
          <pc:docMk/>
          <pc:sldMk cId="2704383698" sldId="256"/>
        </pc:sldMkLst>
        <pc:spChg chg="mod">
          <ac:chgData name="Rupali Shah" userId="d04d540c693fdaed" providerId="LiveId" clId="{36922F98-5654-442A-97A5-CBEABFA09EEE}" dt="2018-04-04T03:08:58.876" v="815" actId="113"/>
          <ac:spMkLst>
            <pc:docMk/>
            <pc:sldMk cId="2704383698" sldId="256"/>
            <ac:spMk id="2" creationId="{49E42A3C-DF80-4F8B-B928-99CA769B0190}"/>
          </ac:spMkLst>
        </pc:spChg>
        <pc:spChg chg="mod">
          <ac:chgData name="Rupali Shah" userId="d04d540c693fdaed" providerId="LiveId" clId="{36922F98-5654-442A-97A5-CBEABFA09EEE}" dt="2018-04-04T19:17:16.154" v="1230" actId="20577"/>
          <ac:spMkLst>
            <pc:docMk/>
            <pc:sldMk cId="2704383698" sldId="256"/>
            <ac:spMk id="3" creationId="{99B33694-A646-4492-B363-6A81D575E076}"/>
          </ac:spMkLst>
        </pc:spChg>
      </pc:sldChg>
      <pc:sldChg chg="modSp add">
        <pc:chgData name="Rupali Shah" userId="d04d540c693fdaed" providerId="LiveId" clId="{36922F98-5654-442A-97A5-CBEABFA09EEE}" dt="2018-04-04T03:09:28.478" v="818" actId="113"/>
        <pc:sldMkLst>
          <pc:docMk/>
          <pc:sldMk cId="3416702359" sldId="257"/>
        </pc:sldMkLst>
        <pc:spChg chg="mod">
          <ac:chgData name="Rupali Shah" userId="d04d540c693fdaed" providerId="LiveId" clId="{36922F98-5654-442A-97A5-CBEABFA09EEE}" dt="2018-04-04T03:09:28.478" v="818" actId="113"/>
          <ac:spMkLst>
            <pc:docMk/>
            <pc:sldMk cId="3416702359" sldId="257"/>
            <ac:spMk id="2" creationId="{6653D246-2461-4516-9CD9-1E3BF7A02C57}"/>
          </ac:spMkLst>
        </pc:spChg>
        <pc:spChg chg="mod">
          <ac:chgData name="Rupali Shah" userId="d04d540c693fdaed" providerId="LiveId" clId="{36922F98-5654-442A-97A5-CBEABFA09EEE}" dt="2018-04-03T20:57:09.413" v="636" actId="255"/>
          <ac:spMkLst>
            <pc:docMk/>
            <pc:sldMk cId="3416702359" sldId="257"/>
            <ac:spMk id="3" creationId="{F7F1718C-641D-46D9-AE0C-F660EA1484DB}"/>
          </ac:spMkLst>
        </pc:spChg>
      </pc:sldChg>
      <pc:sldChg chg="addSp delSp modSp add">
        <pc:chgData name="Rupali Shah" userId="d04d540c693fdaed" providerId="LiveId" clId="{36922F98-5654-442A-97A5-CBEABFA09EEE}" dt="2018-04-04T03:09:42.208" v="821" actId="113"/>
        <pc:sldMkLst>
          <pc:docMk/>
          <pc:sldMk cId="3742133588" sldId="258"/>
        </pc:sldMkLst>
        <pc:spChg chg="mod">
          <ac:chgData name="Rupali Shah" userId="d04d540c693fdaed" providerId="LiveId" clId="{36922F98-5654-442A-97A5-CBEABFA09EEE}" dt="2018-04-04T03:09:42.208" v="821" actId="113"/>
          <ac:spMkLst>
            <pc:docMk/>
            <pc:sldMk cId="3742133588" sldId="258"/>
            <ac:spMk id="2" creationId="{83149C6B-9A84-44CB-9FDB-10B834A3BEFB}"/>
          </ac:spMkLst>
        </pc:spChg>
        <pc:spChg chg="del">
          <ac:chgData name="Rupali Shah" userId="d04d540c693fdaed" providerId="LiveId" clId="{36922F98-5654-442A-97A5-CBEABFA09EEE}" dt="2018-04-03T21:41:27.698" v="639" actId="931"/>
          <ac:spMkLst>
            <pc:docMk/>
            <pc:sldMk cId="3742133588" sldId="258"/>
            <ac:spMk id="3" creationId="{6E4F9C0F-5CAE-4B37-9503-08E7CECC6D71}"/>
          </ac:spMkLst>
        </pc:spChg>
        <pc:picChg chg="add mod">
          <ac:chgData name="Rupali Shah" userId="d04d540c693fdaed" providerId="LiveId" clId="{36922F98-5654-442A-97A5-CBEABFA09EEE}" dt="2018-04-03T22:12:32.410" v="726" actId="1076"/>
          <ac:picMkLst>
            <pc:docMk/>
            <pc:sldMk cId="3742133588" sldId="258"/>
            <ac:picMk id="5" creationId="{939E2145-C773-4FBF-BB0D-38AF8E54EFB5}"/>
          </ac:picMkLst>
        </pc:picChg>
      </pc:sldChg>
      <pc:sldChg chg="addSp delSp modSp add ord">
        <pc:chgData name="Rupali Shah" userId="d04d540c693fdaed" providerId="LiveId" clId="{36922F98-5654-442A-97A5-CBEABFA09EEE}" dt="2018-04-04T19:03:11.500" v="1018" actId="20577"/>
        <pc:sldMkLst>
          <pc:docMk/>
          <pc:sldMk cId="3962622403" sldId="259"/>
        </pc:sldMkLst>
        <pc:spChg chg="mod">
          <ac:chgData name="Rupali Shah" userId="d04d540c693fdaed" providerId="LiveId" clId="{36922F98-5654-442A-97A5-CBEABFA09EEE}" dt="2018-04-04T03:10:00.719" v="824" actId="122"/>
          <ac:spMkLst>
            <pc:docMk/>
            <pc:sldMk cId="3962622403" sldId="259"/>
            <ac:spMk id="2" creationId="{904EBE33-7E66-48FE-913E-ED6CD4CCED94}"/>
          </ac:spMkLst>
        </pc:spChg>
        <pc:spChg chg="del">
          <ac:chgData name="Rupali Shah" userId="d04d540c693fdaed" providerId="LiveId" clId="{36922F98-5654-442A-97A5-CBEABFA09EEE}" dt="2018-04-03T21:43:10.105" v="641" actId="931"/>
          <ac:spMkLst>
            <pc:docMk/>
            <pc:sldMk cId="3962622403" sldId="259"/>
            <ac:spMk id="3" creationId="{987A7726-CFD7-48BB-9015-020B4935FAF8}"/>
          </ac:spMkLst>
        </pc:spChg>
        <pc:picChg chg="add mod">
          <ac:chgData name="Rupali Shah" userId="d04d540c693fdaed" providerId="LiveId" clId="{36922F98-5654-442A-97A5-CBEABFA09EEE}" dt="2018-04-03T22:13:48.074" v="730" actId="14100"/>
          <ac:picMkLst>
            <pc:docMk/>
            <pc:sldMk cId="3962622403" sldId="259"/>
            <ac:picMk id="5" creationId="{DBD2CC2C-7710-458C-91A8-702ADB87049A}"/>
          </ac:picMkLst>
        </pc:picChg>
      </pc:sldChg>
      <pc:sldChg chg="addSp delSp modSp add">
        <pc:chgData name="Rupali Shah" userId="d04d540c693fdaed" providerId="LiveId" clId="{36922F98-5654-442A-97A5-CBEABFA09EEE}" dt="2018-04-04T03:11:44.098" v="853" actId="255"/>
        <pc:sldMkLst>
          <pc:docMk/>
          <pc:sldMk cId="888407345" sldId="260"/>
        </pc:sldMkLst>
        <pc:spChg chg="mod">
          <ac:chgData name="Rupali Shah" userId="d04d540c693fdaed" providerId="LiveId" clId="{36922F98-5654-442A-97A5-CBEABFA09EEE}" dt="2018-04-04T03:11:44.098" v="853" actId="255"/>
          <ac:spMkLst>
            <pc:docMk/>
            <pc:sldMk cId="888407345" sldId="260"/>
            <ac:spMk id="2" creationId="{3EEB85D1-9695-4D1F-B251-02DEB994DEAE}"/>
          </ac:spMkLst>
        </pc:spChg>
        <pc:spChg chg="del">
          <ac:chgData name="Rupali Shah" userId="d04d540c693fdaed" providerId="LiveId" clId="{36922F98-5654-442A-97A5-CBEABFA09EEE}" dt="2018-04-03T22:10:48.587" v="718" actId="931"/>
          <ac:spMkLst>
            <pc:docMk/>
            <pc:sldMk cId="888407345" sldId="260"/>
            <ac:spMk id="3" creationId="{F57C9A0C-E9CB-4EE5-851A-67982396416C}"/>
          </ac:spMkLst>
        </pc:spChg>
        <pc:picChg chg="add mod">
          <ac:chgData name="Rupali Shah" userId="d04d540c693fdaed" providerId="LiveId" clId="{36922F98-5654-442A-97A5-CBEABFA09EEE}" dt="2018-04-03T22:11:13.897" v="722" actId="14100"/>
          <ac:picMkLst>
            <pc:docMk/>
            <pc:sldMk cId="888407345" sldId="260"/>
            <ac:picMk id="5" creationId="{993205DE-A5D4-436E-A481-312A32A24148}"/>
          </ac:picMkLst>
        </pc:picChg>
      </pc:sldChg>
      <pc:sldChg chg="addSp delSp modSp add">
        <pc:chgData name="Rupali Shah" userId="d04d540c693fdaed" providerId="LiveId" clId="{36922F98-5654-442A-97A5-CBEABFA09EEE}" dt="2018-04-04T03:10:46.441" v="831" actId="255"/>
        <pc:sldMkLst>
          <pc:docMk/>
          <pc:sldMk cId="3424717272" sldId="261"/>
        </pc:sldMkLst>
        <pc:spChg chg="mod">
          <ac:chgData name="Rupali Shah" userId="d04d540c693fdaed" providerId="LiveId" clId="{36922F98-5654-442A-97A5-CBEABFA09EEE}" dt="2018-04-04T03:10:46.441" v="831" actId="255"/>
          <ac:spMkLst>
            <pc:docMk/>
            <pc:sldMk cId="3424717272" sldId="261"/>
            <ac:spMk id="2" creationId="{76E65435-2CA6-4936-97A5-CAF66D5503F5}"/>
          </ac:spMkLst>
        </pc:spChg>
        <pc:spChg chg="del">
          <ac:chgData name="Rupali Shah" userId="d04d540c693fdaed" providerId="LiveId" clId="{36922F98-5654-442A-97A5-CBEABFA09EEE}" dt="2018-04-03T22:16:47.047" v="771" actId="931"/>
          <ac:spMkLst>
            <pc:docMk/>
            <pc:sldMk cId="3424717272" sldId="261"/>
            <ac:spMk id="3" creationId="{A875369E-60AA-4DED-8CBD-5427130BC2D0}"/>
          </ac:spMkLst>
        </pc:spChg>
        <pc:picChg chg="add mod">
          <ac:chgData name="Rupali Shah" userId="d04d540c693fdaed" providerId="LiveId" clId="{36922F98-5654-442A-97A5-CBEABFA09EEE}" dt="2018-04-03T22:18:31.877" v="780" actId="14100"/>
          <ac:picMkLst>
            <pc:docMk/>
            <pc:sldMk cId="3424717272" sldId="261"/>
            <ac:picMk id="5" creationId="{C2C2F95D-F3AD-4E19-AD4E-E73649776BD2}"/>
          </ac:picMkLst>
        </pc:picChg>
      </pc:sldChg>
      <pc:sldChg chg="addSp delSp modSp add">
        <pc:chgData name="Rupali Shah" userId="d04d540c693fdaed" providerId="LiveId" clId="{36922F98-5654-442A-97A5-CBEABFA09EEE}" dt="2018-04-04T18:53:33.936" v="1014" actId="14100"/>
        <pc:sldMkLst>
          <pc:docMk/>
          <pc:sldMk cId="1084857469" sldId="262"/>
        </pc:sldMkLst>
        <pc:spChg chg="mod">
          <ac:chgData name="Rupali Shah" userId="d04d540c693fdaed" providerId="LiveId" clId="{36922F98-5654-442A-97A5-CBEABFA09EEE}" dt="2018-04-04T05:17:04.393" v="953" actId="255"/>
          <ac:spMkLst>
            <pc:docMk/>
            <pc:sldMk cId="1084857469" sldId="262"/>
            <ac:spMk id="2" creationId="{FC5C7A7B-4B86-4BD0-9E6C-0B6FB1793EE9}"/>
          </ac:spMkLst>
        </pc:spChg>
        <pc:spChg chg="add mod">
          <ac:chgData name="Rupali Shah" userId="d04d540c693fdaed" providerId="LiveId" clId="{36922F98-5654-442A-97A5-CBEABFA09EEE}" dt="2018-04-04T18:53:26.264" v="1013" actId="14100"/>
          <ac:spMkLst>
            <pc:docMk/>
            <pc:sldMk cId="1084857469" sldId="262"/>
            <ac:spMk id="3" creationId="{281A4B4C-F143-438D-A14A-B09543AE8627}"/>
          </ac:spMkLst>
        </pc:spChg>
        <pc:spChg chg="del">
          <ac:chgData name="Rupali Shah" userId="d04d540c693fdaed" providerId="LiveId" clId="{36922F98-5654-442A-97A5-CBEABFA09EEE}" dt="2018-04-04T05:05:22.712" v="855" actId="255"/>
          <ac:spMkLst>
            <pc:docMk/>
            <pc:sldMk cId="1084857469" sldId="262"/>
            <ac:spMk id="3" creationId="{E2D8BE7A-EDF4-4769-B5F4-E38140150AF0}"/>
          </ac:spMkLst>
        </pc:spChg>
        <pc:picChg chg="add mod">
          <ac:chgData name="Rupali Shah" userId="d04d540c693fdaed" providerId="LiveId" clId="{36922F98-5654-442A-97A5-CBEABFA09EEE}" dt="2018-04-04T18:53:33.936" v="1014" actId="14100"/>
          <ac:picMkLst>
            <pc:docMk/>
            <pc:sldMk cId="1084857469" sldId="262"/>
            <ac:picMk id="5" creationId="{5FECB33A-502D-4FF9-AE53-8A4AAE95310B}"/>
          </ac:picMkLst>
        </pc:picChg>
      </pc:sldChg>
      <pc:sldChg chg="addSp delSp modSp add">
        <pc:chgData name="Rupali Shah" userId="d04d540c693fdaed" providerId="LiveId" clId="{36922F98-5654-442A-97A5-CBEABFA09EEE}" dt="2018-04-04T18:57:45.019" v="1015" actId="14100"/>
        <pc:sldMkLst>
          <pc:docMk/>
          <pc:sldMk cId="1113102094" sldId="263"/>
        </pc:sldMkLst>
        <pc:spChg chg="mod">
          <ac:chgData name="Rupali Shah" userId="d04d540c693fdaed" providerId="LiveId" clId="{36922F98-5654-442A-97A5-CBEABFA09EEE}" dt="2018-04-04T05:16:17.503" v="896" actId="255"/>
          <ac:spMkLst>
            <pc:docMk/>
            <pc:sldMk cId="1113102094" sldId="263"/>
            <ac:spMk id="2" creationId="{17BC3C65-4303-4ED8-94FC-C125DA64EA0A}"/>
          </ac:spMkLst>
        </pc:spChg>
        <pc:spChg chg="del">
          <ac:chgData name="Rupali Shah" userId="d04d540c693fdaed" providerId="LiveId" clId="{36922F98-5654-442A-97A5-CBEABFA09EEE}" dt="2018-04-04T05:11:07.736" v="865" actId="255"/>
          <ac:spMkLst>
            <pc:docMk/>
            <pc:sldMk cId="1113102094" sldId="263"/>
            <ac:spMk id="3" creationId="{A025451C-06D4-4201-B3E6-B607D7950291}"/>
          </ac:spMkLst>
        </pc:spChg>
        <pc:spChg chg="add mod">
          <ac:chgData name="Rupali Shah" userId="d04d540c693fdaed" providerId="LiveId" clId="{36922F98-5654-442A-97A5-CBEABFA09EEE}" dt="2018-04-04T18:52:45.251" v="1009" actId="14100"/>
          <ac:spMkLst>
            <pc:docMk/>
            <pc:sldMk cId="1113102094" sldId="263"/>
            <ac:spMk id="3" creationId="{255349F7-D776-4D76-B882-8B1CBC474540}"/>
          </ac:spMkLst>
        </pc:spChg>
        <pc:picChg chg="add mod">
          <ac:chgData name="Rupali Shah" userId="d04d540c693fdaed" providerId="LiveId" clId="{36922F98-5654-442A-97A5-CBEABFA09EEE}" dt="2018-04-04T18:57:45.019" v="1015" actId="14100"/>
          <ac:picMkLst>
            <pc:docMk/>
            <pc:sldMk cId="1113102094" sldId="263"/>
            <ac:picMk id="5" creationId="{F4396B98-A0D6-4AEE-B9BC-2F9FAF8F009D}"/>
          </ac:picMkLst>
        </pc:picChg>
      </pc:sldChg>
      <pc:sldChg chg="addSp delSp modSp add">
        <pc:chgData name="Rupali Shah" userId="d04d540c693fdaed" providerId="LiveId" clId="{36922F98-5654-442A-97A5-CBEABFA09EEE}" dt="2018-04-04T18:52:27.780" v="1007" actId="14100"/>
        <pc:sldMkLst>
          <pc:docMk/>
          <pc:sldMk cId="2541753556" sldId="264"/>
        </pc:sldMkLst>
        <pc:spChg chg="mod">
          <ac:chgData name="Rupali Shah" userId="d04d540c693fdaed" providerId="LiveId" clId="{36922F98-5654-442A-97A5-CBEABFA09EEE}" dt="2018-04-04T18:46:32.314" v="966" actId="113"/>
          <ac:spMkLst>
            <pc:docMk/>
            <pc:sldMk cId="2541753556" sldId="264"/>
            <ac:spMk id="2" creationId="{357BB86B-50AD-46DC-93A9-D184DC39DD45}"/>
          </ac:spMkLst>
        </pc:spChg>
        <pc:spChg chg="del">
          <ac:chgData name="Rupali Shah" userId="d04d540c693fdaed" providerId="LiveId" clId="{36922F98-5654-442A-97A5-CBEABFA09EEE}" dt="2018-04-04T18:47:32.205" v="967" actId="931"/>
          <ac:spMkLst>
            <pc:docMk/>
            <pc:sldMk cId="2541753556" sldId="264"/>
            <ac:spMk id="3" creationId="{38D879EB-4690-4E1A-8558-E021A035C94C}"/>
          </ac:spMkLst>
        </pc:spChg>
        <pc:spChg chg="add mod">
          <ac:chgData name="Rupali Shah" userId="d04d540c693fdaed" providerId="LiveId" clId="{36922F98-5654-442A-97A5-CBEABFA09EEE}" dt="2018-04-04T18:52:19.663" v="1005" actId="14100"/>
          <ac:spMkLst>
            <pc:docMk/>
            <pc:sldMk cId="2541753556" sldId="264"/>
            <ac:spMk id="6" creationId="{EE9E85EE-74D4-4E7A-BA43-D4F351D6855E}"/>
          </ac:spMkLst>
        </pc:spChg>
        <pc:picChg chg="add mod">
          <ac:chgData name="Rupali Shah" userId="d04d540c693fdaed" providerId="LiveId" clId="{36922F98-5654-442A-97A5-CBEABFA09EEE}" dt="2018-04-04T18:52:27.780" v="1007" actId="14100"/>
          <ac:picMkLst>
            <pc:docMk/>
            <pc:sldMk cId="2541753556" sldId="264"/>
            <ac:picMk id="5" creationId="{9D4A94CC-1560-4A0B-A0E6-23C2AE85954F}"/>
          </ac:picMkLst>
        </pc:picChg>
      </pc:sldChg>
      <pc:sldChg chg="addSp delSp modSp add">
        <pc:chgData name="Rupali Shah" userId="d04d540c693fdaed" providerId="LiveId" clId="{36922F98-5654-442A-97A5-CBEABFA09EEE}" dt="2018-04-04T18:51:52.444" v="1003" actId="14100"/>
        <pc:sldMkLst>
          <pc:docMk/>
          <pc:sldMk cId="3931622969" sldId="265"/>
        </pc:sldMkLst>
        <pc:spChg chg="del">
          <ac:chgData name="Rupali Shah" userId="d04d540c693fdaed" providerId="LiveId" clId="{36922F98-5654-442A-97A5-CBEABFA09EEE}" dt="2018-04-04T18:51:44.517" v="1002" actId="14100"/>
          <ac:spMkLst>
            <pc:docMk/>
            <pc:sldMk cId="3931622969" sldId="265"/>
            <ac:spMk id="2" creationId="{FE1CC1E3-AB7D-4CF6-B2D3-8366232FD035}"/>
          </ac:spMkLst>
        </pc:spChg>
        <pc:spChg chg="del">
          <ac:chgData name="Rupali Shah" userId="d04d540c693fdaed" providerId="LiveId" clId="{36922F98-5654-442A-97A5-CBEABFA09EEE}" dt="2018-04-04T18:48:12.178" v="973" actId="931"/>
          <ac:spMkLst>
            <pc:docMk/>
            <pc:sldMk cId="3931622969" sldId="265"/>
            <ac:spMk id="3" creationId="{A1DB8D01-E81D-4274-ABCB-A3D29A1A3AA5}"/>
          </ac:spMkLst>
        </pc:spChg>
        <pc:spChg chg="add mod">
          <ac:chgData name="Rupali Shah" userId="d04d540c693fdaed" providerId="LiveId" clId="{36922F98-5654-442A-97A5-CBEABFA09EEE}" dt="2018-04-04T18:51:44.517" v="1002" actId="14100"/>
          <ac:spMkLst>
            <pc:docMk/>
            <pc:sldMk cId="3931622969" sldId="265"/>
            <ac:spMk id="6" creationId="{C1E177DB-BB01-41E6-A889-E521B1B34A7E}"/>
          </ac:spMkLst>
        </pc:spChg>
        <pc:spChg chg="add mod">
          <ac:chgData name="Rupali Shah" userId="d04d540c693fdaed" providerId="LiveId" clId="{36922F98-5654-442A-97A5-CBEABFA09EEE}" dt="2018-04-04T18:51:44.517" v="1002" actId="14100"/>
          <ac:spMkLst>
            <pc:docMk/>
            <pc:sldMk cId="3931622969" sldId="265"/>
            <ac:spMk id="7" creationId="{2B2B3686-AB27-4E6D-AD43-EFCF0EC5E80C}"/>
          </ac:spMkLst>
        </pc:spChg>
        <pc:picChg chg="add mod">
          <ac:chgData name="Rupali Shah" userId="d04d540c693fdaed" providerId="LiveId" clId="{36922F98-5654-442A-97A5-CBEABFA09EEE}" dt="2018-04-04T18:51:52.444" v="1003" actId="14100"/>
          <ac:picMkLst>
            <pc:docMk/>
            <pc:sldMk cId="3931622969" sldId="265"/>
            <ac:picMk id="5" creationId="{B5DC5A0E-9F85-4B0D-A7CC-A585A2C96115}"/>
          </ac:picMkLst>
        </pc:picChg>
      </pc:sldChg>
      <pc:sldChg chg="addSp delSp modSp add">
        <pc:chgData name="Rupali Shah" userId="d04d540c693fdaed" providerId="LiveId" clId="{36922F98-5654-442A-97A5-CBEABFA09EEE}" dt="2018-04-04T18:59:00.940" v="1016" actId="1076"/>
        <pc:sldMkLst>
          <pc:docMk/>
          <pc:sldMk cId="2769338317" sldId="266"/>
        </pc:sldMkLst>
        <pc:spChg chg="del">
          <ac:chgData name="Rupali Shah" userId="d04d540c693fdaed" providerId="LiveId" clId="{36922F98-5654-442A-97A5-CBEABFA09EEE}" dt="2018-04-04T18:51:05.367" v="998" actId="1076"/>
          <ac:spMkLst>
            <pc:docMk/>
            <pc:sldMk cId="2769338317" sldId="266"/>
            <ac:spMk id="2" creationId="{5228189D-8344-4869-8CC6-2E6DD1177E8A}"/>
          </ac:spMkLst>
        </pc:spChg>
        <pc:spChg chg="del">
          <ac:chgData name="Rupali Shah" userId="d04d540c693fdaed" providerId="LiveId" clId="{36922F98-5654-442A-97A5-CBEABFA09EEE}" dt="2018-04-04T18:48:29.273" v="975" actId="931"/>
          <ac:spMkLst>
            <pc:docMk/>
            <pc:sldMk cId="2769338317" sldId="266"/>
            <ac:spMk id="3" creationId="{AC299059-9CF6-4F67-BA7D-487A0C170AA2}"/>
          </ac:spMkLst>
        </pc:spChg>
        <pc:spChg chg="add mod">
          <ac:chgData name="Rupali Shah" userId="d04d540c693fdaed" providerId="LiveId" clId="{36922F98-5654-442A-97A5-CBEABFA09EEE}" dt="2018-04-04T18:51:05.367" v="998" actId="1076"/>
          <ac:spMkLst>
            <pc:docMk/>
            <pc:sldMk cId="2769338317" sldId="266"/>
            <ac:spMk id="6" creationId="{5DD02D3D-6313-4E61-8365-A6CB9DDEF63B}"/>
          </ac:spMkLst>
        </pc:spChg>
        <pc:spChg chg="add mod">
          <ac:chgData name="Rupali Shah" userId="d04d540c693fdaed" providerId="LiveId" clId="{36922F98-5654-442A-97A5-CBEABFA09EEE}" dt="2018-04-04T18:51:05.367" v="998" actId="1076"/>
          <ac:spMkLst>
            <pc:docMk/>
            <pc:sldMk cId="2769338317" sldId="266"/>
            <ac:spMk id="7" creationId="{A946F0B0-740D-4340-B383-89E48CB03861}"/>
          </ac:spMkLst>
        </pc:spChg>
        <pc:picChg chg="add mod">
          <ac:chgData name="Rupali Shah" userId="d04d540c693fdaed" providerId="LiveId" clId="{36922F98-5654-442A-97A5-CBEABFA09EEE}" dt="2018-04-04T18:59:00.940" v="1016" actId="1076"/>
          <ac:picMkLst>
            <pc:docMk/>
            <pc:sldMk cId="2769338317" sldId="266"/>
            <ac:picMk id="5" creationId="{21697E77-70DA-42B1-AD60-C8D8A824D1AA}"/>
          </ac:picMkLst>
        </pc:picChg>
      </pc:sldChg>
      <pc:sldChg chg="modSp add del">
        <pc:chgData name="Rupali Shah" userId="d04d540c693fdaed" providerId="LiveId" clId="{36922F98-5654-442A-97A5-CBEABFA09EEE}" dt="2018-04-04T19:15:07.868" v="1223" actId="2696"/>
        <pc:sldMkLst>
          <pc:docMk/>
          <pc:sldMk cId="51984510" sldId="267"/>
        </pc:sldMkLst>
        <pc:spChg chg="mod">
          <ac:chgData name="Rupali Shah" userId="d04d540c693fdaed" providerId="LiveId" clId="{36922F98-5654-442A-97A5-CBEABFA09EEE}" dt="2018-04-04T18:50:21.509" v="996" actId="122"/>
          <ac:spMkLst>
            <pc:docMk/>
            <pc:sldMk cId="51984510" sldId="267"/>
            <ac:spMk id="2" creationId="{D5028D57-0686-4704-A43F-B04E7ADA06C0}"/>
          </ac:spMkLst>
        </pc:spChg>
      </pc:sldChg>
      <pc:sldChg chg="modSp add">
        <pc:chgData name="Rupali Shah" userId="d04d540c693fdaed" providerId="LiveId" clId="{36922F98-5654-442A-97A5-CBEABFA09EEE}" dt="2018-04-04T19:14:20.668" v="1222" actId="20577"/>
        <pc:sldMkLst>
          <pc:docMk/>
          <pc:sldMk cId="2009184862" sldId="268"/>
        </pc:sldMkLst>
        <pc:spChg chg="mod">
          <ac:chgData name="Rupali Shah" userId="d04d540c693fdaed" providerId="LiveId" clId="{36922F98-5654-442A-97A5-CBEABFA09EEE}" dt="2018-04-04T19:09:34.060" v="1078" actId="255"/>
          <ac:spMkLst>
            <pc:docMk/>
            <pc:sldMk cId="2009184862" sldId="268"/>
            <ac:spMk id="2" creationId="{7E420768-511A-44C3-BDD5-2014D5075702}"/>
          </ac:spMkLst>
        </pc:spChg>
        <pc:spChg chg="mod">
          <ac:chgData name="Rupali Shah" userId="d04d540c693fdaed" providerId="LiveId" clId="{36922F98-5654-442A-97A5-CBEABFA09EEE}" dt="2018-04-04T19:14:20.668" v="1222" actId="20577"/>
          <ac:spMkLst>
            <pc:docMk/>
            <pc:sldMk cId="2009184862" sldId="268"/>
            <ac:spMk id="3" creationId="{A9FE4BF1-F959-49DA-8763-DC802C1FA5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SeouHong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58" y="1506828"/>
            <a:ext cx="5228542" cy="477316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SH Jung</cp:lastModifiedBy>
  <cp:revision>3</cp:revision>
  <dcterms:created xsi:type="dcterms:W3CDTF">2018-04-03T20:21:35Z</dcterms:created>
  <dcterms:modified xsi:type="dcterms:W3CDTF">2018-04-04T21:24:44Z</dcterms:modified>
</cp:coreProperties>
</file>