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4"/>
  </p:notesMasterIdLst>
  <p:handoutMasterIdLst>
    <p:handoutMasterId r:id="rId15"/>
  </p:handoutMasterIdLst>
  <p:sldIdLst>
    <p:sldId id="265" r:id="rId5"/>
    <p:sldId id="611" r:id="rId6"/>
    <p:sldId id="617" r:id="rId7"/>
    <p:sldId id="686" r:id="rId8"/>
    <p:sldId id="684" r:id="rId9"/>
    <p:sldId id="688" r:id="rId10"/>
    <p:sldId id="687" r:id="rId11"/>
    <p:sldId id="689" r:id="rId12"/>
    <p:sldId id="685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 autoAdjust="0"/>
    <p:restoredTop sz="84259" autoAdjust="0"/>
  </p:normalViewPr>
  <p:slideViewPr>
    <p:cSldViewPr>
      <p:cViewPr>
        <p:scale>
          <a:sx n="85" d="100"/>
          <a:sy n="85" d="100"/>
        </p:scale>
        <p:origin x="247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Analytics</a:t>
            </a:r>
            <a:r>
              <a:rPr lang="en-US" sz="2000" b="1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2017| Data Analytics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43757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| Data Analytics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2017| Data Analytics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a Plot!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Plotly.js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charting, and customizing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Understand Charting, Interactivity, and Figure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 Basic Chart types including Scatter, Line, Bar, 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Customize Chart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layouts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More JavaScript practice!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JavaScript</a:t>
            </a:r>
          </a:p>
        </p:txBody>
      </p:sp>
    </p:spTree>
    <p:extLst>
      <p:ext uri="{BB962C8B-B14F-4D97-AF65-F5344CB8AC3E}">
        <p14:creationId xmlns:p14="http://schemas.microsoft.com/office/powerpoint/2010/main" val="7664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Brain on JavaScript…</a:t>
            </a:r>
          </a:p>
        </p:txBody>
      </p:sp>
      <p:pic>
        <p:nvPicPr>
          <p:cNvPr id="6" name="Picture 6" descr="https://c1.staticflickr.com/7/6063/6032827461_ed97d78d4a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2" b="27648"/>
          <a:stretch/>
        </p:blipFill>
        <p:spPr bwMode="auto">
          <a:xfrm>
            <a:off x="-21111" y="838200"/>
            <a:ext cx="916511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slow...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396" y="2413360"/>
            <a:ext cx="3882096" cy="21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Eventually, this will be you...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396" y="838200"/>
            <a:ext cx="388209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don’t become Lego </a:t>
            </a:r>
            <a:r>
              <a:rPr lang="en-US" dirty="0" err="1" smtClean="0"/>
              <a:t>Alderaan</a:t>
            </a:r>
            <a:r>
              <a:rPr lang="en-US" dirty="0" smtClean="0"/>
              <a:t>... </a:t>
            </a:r>
            <a:br>
              <a:rPr lang="en-US" dirty="0" smtClean="0"/>
            </a:br>
            <a:r>
              <a:rPr lang="en-US" dirty="0" smtClean="0"/>
              <a:t>Talk to us if you need extra help!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77"/>
          <a:stretch/>
        </p:blipFill>
        <p:spPr bwMode="auto">
          <a:xfrm>
            <a:off x="228600" y="3477718"/>
            <a:ext cx="3581400" cy="27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5"/>
          <a:stretch/>
        </p:blipFill>
        <p:spPr bwMode="auto">
          <a:xfrm>
            <a:off x="3924300" y="924892"/>
            <a:ext cx="5049186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806543" cy="48768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Review Immediately: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building upon these concepts quickly. The firmer your grasp now, the better off you’ll be.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exercises in class: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just re-read! Actually spend the time to re-do them from scratch on your own.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 Help: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Come to office hours. Ask conceptual questions. Ask specific questions. Just keep asking questions!</a:t>
            </a:r>
          </a:p>
          <a:p>
            <a:pPr marL="685800" indent="-457200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be Afraid: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get this. It will take time, but you </a:t>
            </a:r>
            <a:r>
              <a:rPr lang="en-US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will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get this. Just keep at it. Patience will pay off.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11540</TotalTime>
  <Words>186</Words>
  <Application>Microsoft Macintosh PowerPoint</Application>
  <PresentationFormat>On-screen Show (4:3)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Thanks a Plot!</vt:lpstr>
      <vt:lpstr>Today’s Class</vt:lpstr>
      <vt:lpstr>Objectives</vt:lpstr>
      <vt:lpstr>How to Learn JavaScript</vt:lpstr>
      <vt:lpstr>Your Brain on JavaScript…</vt:lpstr>
      <vt:lpstr>Start slow...</vt:lpstr>
      <vt:lpstr>Eventually, this will be you...</vt:lpstr>
      <vt:lpstr>Just don’t become Lego Alderaan...  Talk to us if you need extra help!</vt:lpstr>
      <vt:lpstr>Overall Tips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1530</cp:revision>
  <cp:lastPrinted>2016-01-30T16:23:56Z</cp:lastPrinted>
  <dcterms:created xsi:type="dcterms:W3CDTF">2015-01-20T17:19:00Z</dcterms:created>
  <dcterms:modified xsi:type="dcterms:W3CDTF">2018-01-26T17:34:01Z</dcterms:modified>
</cp:coreProperties>
</file>