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0123731-4DF1-483C-B643-798AC9D895B2}">
  <a:tblStyle styleId="{F0123731-4DF1-483C-B643-798AC9D895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Shape 273"/>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4" name="Shape 274"/>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Shape 28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1" name="Shape 28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7" name="Shape 2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Shape 293"/>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4" name="Shape 294"/>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Shape 301"/>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2" name="Shape 302"/>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Shape 308"/>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9" name="Shape 309"/>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Shape 315"/>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6" name="Shape 316"/>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Shape 322"/>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23" name="Shape 323"/>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0" name="Shape 3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Shape 336"/>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7" name="Shape 337"/>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Shape 344"/>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45" name="Shape 345"/>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52" name="Shape 35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Shape 358"/>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9" name="Shape 359"/>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6" name="Shape 3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Shape 372"/>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73" name="Shape 373"/>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Shape 38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81" name="Shape 38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7" name="Shape 3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Shape 393"/>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4" name="Shape 394"/>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Shape 401"/>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2" name="Shape 402"/>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9" name="Shape 409"/>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Shape 221"/>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2" name="Shape 222"/>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17" name="Shape 417"/>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24" name="Shape 42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Shape 430"/>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31" name="Shape 431"/>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Shape 438"/>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39" name="Shape 439"/>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Shape 446"/>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47" name="Shape 447"/>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Shape 461"/>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62" name="Shape 462"/>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Shape 235"/>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6" name="Shape 236"/>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Shape 243"/>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4" name="Shape 244"/>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Shape 251"/>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2" name="Shape 252"/>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Shape 26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5" name="Shape 26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5" name="Shape 15"/>
        <p:cNvGrpSpPr/>
        <p:nvPr/>
      </p:nvGrpSpPr>
      <p:grpSpPr>
        <a:xfrm>
          <a:off x="0" y="0"/>
          <a:ext cx="0" cy="0"/>
          <a:chOff x="0" y="0"/>
          <a:chExt cx="0" cy="0"/>
        </a:xfrm>
      </p:grpSpPr>
      <p:sp>
        <p:nvSpPr>
          <p:cNvPr id="16" name="Shape 16"/>
          <p:cNvSpPr/>
          <p:nvPr/>
        </p:nvSpPr>
        <p:spPr>
          <a:xfrm>
            <a:off x="1" y="0"/>
            <a:ext cx="12219460" cy="6858000"/>
          </a:xfrm>
          <a:prstGeom prst="rect">
            <a:avLst/>
          </a:prstGeom>
          <a:solidFill>
            <a:srgbClr val="1E4E7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Shape 17"/>
          <p:cNvSpPr/>
          <p:nvPr/>
        </p:nvSpPr>
        <p:spPr>
          <a:xfrm>
            <a:off x="569189" y="3737612"/>
            <a:ext cx="8447811" cy="34289"/>
          </a:xfrm>
          <a:prstGeom prst="flowChartProcess">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18" name="Shape 18"/>
          <p:cNvSpPr txBox="1"/>
          <p:nvPr/>
        </p:nvSpPr>
        <p:spPr>
          <a:xfrm>
            <a:off x="8329991" y="6540236"/>
            <a:ext cx="3716867" cy="21520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800" u="none" cap="none" strike="noStrike">
                <a:solidFill>
                  <a:schemeClr val="lt1"/>
                </a:solidFill>
                <a:latin typeface="Arial"/>
                <a:ea typeface="Arial"/>
                <a:cs typeface="Arial"/>
                <a:sym typeface="Arial"/>
              </a:rPr>
              <a:t>© 2017 The Coding Boot Camp</a:t>
            </a:r>
            <a:endParaRPr/>
          </a:p>
        </p:txBody>
      </p:sp>
      <p:sp>
        <p:nvSpPr>
          <p:cNvPr id="19" name="Shape 19"/>
          <p:cNvSpPr txBox="1"/>
          <p:nvPr>
            <p:ph type="title"/>
          </p:nvPr>
        </p:nvSpPr>
        <p:spPr>
          <a:xfrm>
            <a:off x="520808" y="2953542"/>
            <a:ext cx="10972800" cy="87186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4100"/>
              <a:buFont typeface="Arial"/>
              <a:buNone/>
              <a:defRPr b="1" i="0" sz="41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0" name="Shape 20"/>
          <p:cNvSpPr txBox="1"/>
          <p:nvPr>
            <p:ph idx="1" type="body"/>
          </p:nvPr>
        </p:nvSpPr>
        <p:spPr>
          <a:xfrm>
            <a:off x="529322" y="2504043"/>
            <a:ext cx="3600449" cy="3810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2" type="body"/>
          </p:nvPr>
        </p:nvSpPr>
        <p:spPr>
          <a:xfrm>
            <a:off x="565152" y="3962400"/>
            <a:ext cx="2990849" cy="3810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3" type="body"/>
          </p:nvPr>
        </p:nvSpPr>
        <p:spPr>
          <a:xfrm>
            <a:off x="3556001" y="3962400"/>
            <a:ext cx="3600449" cy="3810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Shape 7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7" name="Shape 77"/>
        <p:cNvGrpSpPr/>
        <p:nvPr/>
      </p:nvGrpSpPr>
      <p:grpSpPr>
        <a:xfrm>
          <a:off x="0" y="0"/>
          <a:ext cx="0" cy="0"/>
          <a:chOff x="0" y="0"/>
          <a:chExt cx="0" cy="0"/>
        </a:xfrm>
      </p:grpSpPr>
      <p:sp>
        <p:nvSpPr>
          <p:cNvPr id="78" name="Shape 7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1" name="Shape 81"/>
        <p:cNvGrpSpPr/>
        <p:nvPr/>
      </p:nvGrpSpPr>
      <p:grpSpPr>
        <a:xfrm>
          <a:off x="0" y="0"/>
          <a:ext cx="0" cy="0"/>
          <a:chOff x="0" y="0"/>
          <a:chExt cx="0" cy="0"/>
        </a:xfrm>
      </p:grpSpPr>
      <p:sp>
        <p:nvSpPr>
          <p:cNvPr id="82" name="Shape 8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3" name="Shape 83"/>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85" name="Shape 8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8" name="Shape 88"/>
        <p:cNvGrpSpPr/>
        <p:nvPr/>
      </p:nvGrpSpPr>
      <p:grpSpPr>
        <a:xfrm>
          <a:off x="0" y="0"/>
          <a:ext cx="0" cy="0"/>
          <a:chOff x="0" y="0"/>
          <a:chExt cx="0" cy="0"/>
        </a:xfrm>
      </p:grpSpPr>
      <p:sp>
        <p:nvSpPr>
          <p:cNvPr id="89" name="Shape 8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0" name="Shape 90"/>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1" name="Shape 91"/>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2" name="Shape 9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5" name="Shape 95"/>
        <p:cNvGrpSpPr/>
        <p:nvPr/>
      </p:nvGrpSpPr>
      <p:grpSpPr>
        <a:xfrm>
          <a:off x="0" y="0"/>
          <a:ext cx="0" cy="0"/>
          <a:chOff x="0" y="0"/>
          <a:chExt cx="0" cy="0"/>
        </a:xfrm>
      </p:grpSpPr>
      <p:sp>
        <p:nvSpPr>
          <p:cNvPr id="96" name="Shape 9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7" name="Shape 97"/>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1" name="Shape 101"/>
        <p:cNvGrpSpPr/>
        <p:nvPr/>
      </p:nvGrpSpPr>
      <p:grpSpPr>
        <a:xfrm>
          <a:off x="0" y="0"/>
          <a:ext cx="0" cy="0"/>
          <a:chOff x="0" y="0"/>
          <a:chExt cx="0" cy="0"/>
        </a:xfrm>
      </p:grpSpPr>
      <p:sp>
        <p:nvSpPr>
          <p:cNvPr id="102" name="Shape 102"/>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3" name="Shape 103"/>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6" name="Shape 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13" name="Shape 113"/>
        <p:cNvGrpSpPr/>
        <p:nvPr/>
      </p:nvGrpSpPr>
      <p:grpSpPr>
        <a:xfrm>
          <a:off x="0" y="0"/>
          <a:ext cx="0" cy="0"/>
          <a:chOff x="0" y="0"/>
          <a:chExt cx="0" cy="0"/>
        </a:xfrm>
      </p:grpSpPr>
      <p:sp>
        <p:nvSpPr>
          <p:cNvPr id="114" name="Shape 114"/>
          <p:cNvSpPr/>
          <p:nvPr/>
        </p:nvSpPr>
        <p:spPr>
          <a:xfrm>
            <a:off x="1" y="0"/>
            <a:ext cx="12219600" cy="6858000"/>
          </a:xfrm>
          <a:prstGeom prst="rect">
            <a:avLst/>
          </a:prstGeom>
          <a:solidFill>
            <a:srgbClr val="1E4E79"/>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00" u="none" cap="none" strike="noStrike">
              <a:solidFill>
                <a:schemeClr val="lt1"/>
              </a:solidFill>
              <a:latin typeface="Calibri"/>
              <a:ea typeface="Calibri"/>
              <a:cs typeface="Calibri"/>
              <a:sym typeface="Calibri"/>
            </a:endParaRPr>
          </a:p>
        </p:txBody>
      </p:sp>
      <p:sp>
        <p:nvSpPr>
          <p:cNvPr id="115" name="Shape 115"/>
          <p:cNvSpPr/>
          <p:nvPr/>
        </p:nvSpPr>
        <p:spPr>
          <a:xfrm>
            <a:off x="569189" y="3737612"/>
            <a:ext cx="8447811" cy="34289"/>
          </a:xfrm>
          <a:prstGeom prst="flowChartProcess">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116" name="Shape 116"/>
          <p:cNvSpPr txBox="1"/>
          <p:nvPr/>
        </p:nvSpPr>
        <p:spPr>
          <a:xfrm>
            <a:off x="8329991" y="6540236"/>
            <a:ext cx="3717300" cy="21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800" u="none" cap="none" strike="noStrike">
                <a:solidFill>
                  <a:schemeClr val="lt1"/>
                </a:solidFill>
                <a:latin typeface="Arial"/>
                <a:ea typeface="Arial"/>
                <a:cs typeface="Arial"/>
                <a:sym typeface="Arial"/>
              </a:rPr>
              <a:t>© 2017 The Coding Boot Camp</a:t>
            </a:r>
            <a:endParaRPr sz="1500"/>
          </a:p>
        </p:txBody>
      </p:sp>
      <p:sp>
        <p:nvSpPr>
          <p:cNvPr id="117" name="Shape 117"/>
          <p:cNvSpPr txBox="1"/>
          <p:nvPr>
            <p:ph type="title"/>
          </p:nvPr>
        </p:nvSpPr>
        <p:spPr>
          <a:xfrm>
            <a:off x="520808" y="2953542"/>
            <a:ext cx="10972800" cy="8721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4100"/>
              <a:buFont typeface="Arial"/>
              <a:buNone/>
              <a:defRPr b="1" i="0" sz="4100" u="none" cap="none" strike="noStrike">
                <a:solidFill>
                  <a:schemeClr val="lt1"/>
                </a:solidFill>
                <a:latin typeface="Arial"/>
                <a:ea typeface="Arial"/>
                <a:cs typeface="Arial"/>
                <a:sym typeface="Arial"/>
              </a:defRPr>
            </a:lvl1pPr>
            <a:lvl2pPr indent="0" lvl="1" rtl="0">
              <a:spcBef>
                <a:spcPts val="0"/>
              </a:spcBef>
              <a:spcAft>
                <a:spcPts val="0"/>
              </a:spcAft>
              <a:buSzPts val="1500"/>
              <a:buNone/>
              <a:defRPr sz="1900"/>
            </a:lvl2pPr>
            <a:lvl3pPr indent="0" lvl="2" rtl="0">
              <a:spcBef>
                <a:spcPts val="0"/>
              </a:spcBef>
              <a:spcAft>
                <a:spcPts val="0"/>
              </a:spcAft>
              <a:buSzPts val="1500"/>
              <a:buNone/>
              <a:defRPr sz="1900"/>
            </a:lvl3pPr>
            <a:lvl4pPr indent="0" lvl="3" rtl="0">
              <a:spcBef>
                <a:spcPts val="0"/>
              </a:spcBef>
              <a:spcAft>
                <a:spcPts val="0"/>
              </a:spcAft>
              <a:buSzPts val="1500"/>
              <a:buNone/>
              <a:defRPr sz="1900"/>
            </a:lvl4pPr>
            <a:lvl5pPr indent="0" lvl="4" rtl="0">
              <a:spcBef>
                <a:spcPts val="0"/>
              </a:spcBef>
              <a:spcAft>
                <a:spcPts val="0"/>
              </a:spcAft>
              <a:buSzPts val="1500"/>
              <a:buNone/>
              <a:defRPr sz="1900"/>
            </a:lvl5pPr>
            <a:lvl6pPr indent="0" lvl="5" rtl="0">
              <a:spcBef>
                <a:spcPts val="0"/>
              </a:spcBef>
              <a:spcAft>
                <a:spcPts val="0"/>
              </a:spcAft>
              <a:buSzPts val="1500"/>
              <a:buNone/>
              <a:defRPr sz="1900"/>
            </a:lvl6pPr>
            <a:lvl7pPr indent="0" lvl="6" rtl="0">
              <a:spcBef>
                <a:spcPts val="0"/>
              </a:spcBef>
              <a:spcAft>
                <a:spcPts val="0"/>
              </a:spcAft>
              <a:buSzPts val="1500"/>
              <a:buNone/>
              <a:defRPr sz="1900"/>
            </a:lvl7pPr>
            <a:lvl8pPr indent="0" lvl="7" rtl="0">
              <a:spcBef>
                <a:spcPts val="0"/>
              </a:spcBef>
              <a:spcAft>
                <a:spcPts val="0"/>
              </a:spcAft>
              <a:buSzPts val="1500"/>
              <a:buNone/>
              <a:defRPr sz="1900"/>
            </a:lvl8pPr>
            <a:lvl9pPr indent="0" lvl="8" rtl="0">
              <a:spcBef>
                <a:spcPts val="0"/>
              </a:spcBef>
              <a:spcAft>
                <a:spcPts val="0"/>
              </a:spcAft>
              <a:buSzPts val="1500"/>
              <a:buNone/>
              <a:defRPr sz="1900"/>
            </a:lvl9pPr>
          </a:lstStyle>
          <a:p/>
        </p:txBody>
      </p:sp>
      <p:sp>
        <p:nvSpPr>
          <p:cNvPr id="118" name="Shape 118"/>
          <p:cNvSpPr txBox="1"/>
          <p:nvPr>
            <p:ph idx="1" type="body"/>
          </p:nvPr>
        </p:nvSpPr>
        <p:spPr>
          <a:xfrm>
            <a:off x="529322" y="2504043"/>
            <a:ext cx="3600300" cy="3813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1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19" name="Shape 119"/>
          <p:cNvSpPr txBox="1"/>
          <p:nvPr>
            <p:ph idx="2" type="body"/>
          </p:nvPr>
        </p:nvSpPr>
        <p:spPr>
          <a:xfrm>
            <a:off x="565152" y="3962400"/>
            <a:ext cx="2990700" cy="3813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1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20" name="Shape 120"/>
          <p:cNvSpPr txBox="1"/>
          <p:nvPr>
            <p:ph idx="3" type="body"/>
          </p:nvPr>
        </p:nvSpPr>
        <p:spPr>
          <a:xfrm>
            <a:off x="3556001" y="3962400"/>
            <a:ext cx="3600300" cy="3813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1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1" i="0" sz="2000" u="none" cap="none" strike="noStrike">
                <a:solidFill>
                  <a:schemeClr val="dk1"/>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Tree>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121" name="Shape 121"/>
        <p:cNvGrpSpPr/>
        <p:nvPr/>
      </p:nvGrpSpPr>
      <p:grpSpPr>
        <a:xfrm>
          <a:off x="0" y="0"/>
          <a:ext cx="0" cy="0"/>
          <a:chOff x="0" y="0"/>
          <a:chExt cx="0" cy="0"/>
        </a:xfrm>
      </p:grpSpPr>
      <p:sp>
        <p:nvSpPr>
          <p:cNvPr id="122" name="Shape 122"/>
          <p:cNvSpPr/>
          <p:nvPr/>
        </p:nvSpPr>
        <p:spPr>
          <a:xfrm>
            <a:off x="1" y="6418964"/>
            <a:ext cx="12207655" cy="457748"/>
          </a:xfrm>
          <a:prstGeom prst="flowChartProcess">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123" name="Shape 123"/>
          <p:cNvSpPr txBox="1"/>
          <p:nvPr>
            <p:ph type="title"/>
          </p:nvPr>
        </p:nvSpPr>
        <p:spPr>
          <a:xfrm>
            <a:off x="406400" y="0"/>
            <a:ext cx="7293900" cy="6540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0" lvl="1" rtl="0">
              <a:spcBef>
                <a:spcPts val="0"/>
              </a:spcBef>
              <a:spcAft>
                <a:spcPts val="0"/>
              </a:spcAft>
              <a:buSzPts val="1500"/>
              <a:buNone/>
              <a:defRPr sz="1900"/>
            </a:lvl2pPr>
            <a:lvl3pPr indent="0" lvl="2" rtl="0">
              <a:spcBef>
                <a:spcPts val="0"/>
              </a:spcBef>
              <a:spcAft>
                <a:spcPts val="0"/>
              </a:spcAft>
              <a:buSzPts val="1500"/>
              <a:buNone/>
              <a:defRPr sz="1900"/>
            </a:lvl3pPr>
            <a:lvl4pPr indent="0" lvl="3" rtl="0">
              <a:spcBef>
                <a:spcPts val="0"/>
              </a:spcBef>
              <a:spcAft>
                <a:spcPts val="0"/>
              </a:spcAft>
              <a:buSzPts val="1500"/>
              <a:buNone/>
              <a:defRPr sz="1900"/>
            </a:lvl4pPr>
            <a:lvl5pPr indent="0" lvl="4" rtl="0">
              <a:spcBef>
                <a:spcPts val="0"/>
              </a:spcBef>
              <a:spcAft>
                <a:spcPts val="0"/>
              </a:spcAft>
              <a:buSzPts val="1500"/>
              <a:buNone/>
              <a:defRPr sz="1900"/>
            </a:lvl5pPr>
            <a:lvl6pPr indent="0" lvl="5" rtl="0">
              <a:spcBef>
                <a:spcPts val="0"/>
              </a:spcBef>
              <a:spcAft>
                <a:spcPts val="0"/>
              </a:spcAft>
              <a:buSzPts val="1500"/>
              <a:buNone/>
              <a:defRPr sz="1900"/>
            </a:lvl6pPr>
            <a:lvl7pPr indent="0" lvl="6" rtl="0">
              <a:spcBef>
                <a:spcPts val="0"/>
              </a:spcBef>
              <a:spcAft>
                <a:spcPts val="0"/>
              </a:spcAft>
              <a:buSzPts val="1500"/>
              <a:buNone/>
              <a:defRPr sz="1900"/>
            </a:lvl7pPr>
            <a:lvl8pPr indent="0" lvl="7" rtl="0">
              <a:spcBef>
                <a:spcPts val="0"/>
              </a:spcBef>
              <a:spcAft>
                <a:spcPts val="0"/>
              </a:spcAft>
              <a:buSzPts val="1500"/>
              <a:buNone/>
              <a:defRPr sz="1900"/>
            </a:lvl8pPr>
            <a:lvl9pPr indent="0" lvl="8" rtl="0">
              <a:spcBef>
                <a:spcPts val="0"/>
              </a:spcBef>
              <a:spcAft>
                <a:spcPts val="0"/>
              </a:spcAft>
              <a:buSzPts val="1500"/>
              <a:buNone/>
              <a:defRPr sz="1900"/>
            </a:lvl9pPr>
          </a:lstStyle>
          <a:p/>
        </p:txBody>
      </p:sp>
      <p:sp>
        <p:nvSpPr>
          <p:cNvPr id="124" name="Shape 124"/>
          <p:cNvSpPr txBox="1"/>
          <p:nvPr/>
        </p:nvSpPr>
        <p:spPr>
          <a:xfrm>
            <a:off x="8329991" y="6540236"/>
            <a:ext cx="3717300" cy="21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800" u="none" cap="none" strike="noStrike">
                <a:solidFill>
                  <a:schemeClr val="lt1"/>
                </a:solidFill>
                <a:latin typeface="Arial"/>
                <a:ea typeface="Arial"/>
                <a:cs typeface="Arial"/>
                <a:sym typeface="Arial"/>
              </a:rPr>
              <a:t>© 2017 The Coding Boot Camp</a:t>
            </a:r>
            <a:endParaRPr sz="1500"/>
          </a:p>
        </p:txBody>
      </p:sp>
      <p:cxnSp>
        <p:nvCxnSpPr>
          <p:cNvPr id="125" name="Shape 125"/>
          <p:cNvCxnSpPr/>
          <p:nvPr/>
        </p:nvCxnSpPr>
        <p:spPr>
          <a:xfrm>
            <a:off x="0" y="653854"/>
            <a:ext cx="12192000" cy="0"/>
          </a:xfrm>
          <a:prstGeom prst="straightConnector1">
            <a:avLst/>
          </a:prstGeom>
          <a:noFill/>
          <a:ln cap="flat" cmpd="sng" w="41275">
            <a:solidFill>
              <a:srgbClr val="C83232"/>
            </a:solidFill>
            <a:prstDash val="solid"/>
            <a:miter lim="800000"/>
            <a:headEnd len="sm" w="sm" type="none"/>
            <a:tailEnd len="sm" w="sm" type="none"/>
          </a:ln>
        </p:spPr>
      </p:cxnSp>
    </p:spTree>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126" name="Shape 126"/>
        <p:cNvGrpSpPr/>
        <p:nvPr/>
      </p:nvGrpSpPr>
      <p:grpSpPr>
        <a:xfrm>
          <a:off x="0" y="0"/>
          <a:ext cx="0" cy="0"/>
          <a:chOff x="0" y="0"/>
          <a:chExt cx="0" cy="0"/>
        </a:xfrm>
      </p:grpSpPr>
      <p:sp>
        <p:nvSpPr>
          <p:cNvPr id="127" name="Shape 127"/>
          <p:cNvSpPr/>
          <p:nvPr/>
        </p:nvSpPr>
        <p:spPr>
          <a:xfrm>
            <a:off x="1" y="6418964"/>
            <a:ext cx="12207655" cy="457748"/>
          </a:xfrm>
          <a:prstGeom prst="flowChartProcess">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128" name="Shape 128"/>
          <p:cNvSpPr txBox="1"/>
          <p:nvPr>
            <p:ph type="title"/>
          </p:nvPr>
        </p:nvSpPr>
        <p:spPr>
          <a:xfrm>
            <a:off x="406400" y="0"/>
            <a:ext cx="7293900" cy="6540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0" lvl="1" rtl="0">
              <a:spcBef>
                <a:spcPts val="0"/>
              </a:spcBef>
              <a:spcAft>
                <a:spcPts val="0"/>
              </a:spcAft>
              <a:buSzPts val="1500"/>
              <a:buNone/>
              <a:defRPr sz="1900"/>
            </a:lvl2pPr>
            <a:lvl3pPr indent="0" lvl="2" rtl="0">
              <a:spcBef>
                <a:spcPts val="0"/>
              </a:spcBef>
              <a:spcAft>
                <a:spcPts val="0"/>
              </a:spcAft>
              <a:buSzPts val="1500"/>
              <a:buNone/>
              <a:defRPr sz="1900"/>
            </a:lvl3pPr>
            <a:lvl4pPr indent="0" lvl="3" rtl="0">
              <a:spcBef>
                <a:spcPts val="0"/>
              </a:spcBef>
              <a:spcAft>
                <a:spcPts val="0"/>
              </a:spcAft>
              <a:buSzPts val="1500"/>
              <a:buNone/>
              <a:defRPr sz="1900"/>
            </a:lvl4pPr>
            <a:lvl5pPr indent="0" lvl="4" rtl="0">
              <a:spcBef>
                <a:spcPts val="0"/>
              </a:spcBef>
              <a:spcAft>
                <a:spcPts val="0"/>
              </a:spcAft>
              <a:buSzPts val="1500"/>
              <a:buNone/>
              <a:defRPr sz="1900"/>
            </a:lvl5pPr>
            <a:lvl6pPr indent="0" lvl="5" rtl="0">
              <a:spcBef>
                <a:spcPts val="0"/>
              </a:spcBef>
              <a:spcAft>
                <a:spcPts val="0"/>
              </a:spcAft>
              <a:buSzPts val="1500"/>
              <a:buNone/>
              <a:defRPr sz="1900"/>
            </a:lvl6pPr>
            <a:lvl7pPr indent="0" lvl="6" rtl="0">
              <a:spcBef>
                <a:spcPts val="0"/>
              </a:spcBef>
              <a:spcAft>
                <a:spcPts val="0"/>
              </a:spcAft>
              <a:buSzPts val="1500"/>
              <a:buNone/>
              <a:defRPr sz="1900"/>
            </a:lvl7pPr>
            <a:lvl8pPr indent="0" lvl="7" rtl="0">
              <a:spcBef>
                <a:spcPts val="0"/>
              </a:spcBef>
              <a:spcAft>
                <a:spcPts val="0"/>
              </a:spcAft>
              <a:buSzPts val="1500"/>
              <a:buNone/>
              <a:defRPr sz="1900"/>
            </a:lvl8pPr>
            <a:lvl9pPr indent="0" lvl="8" rtl="0">
              <a:spcBef>
                <a:spcPts val="0"/>
              </a:spcBef>
              <a:spcAft>
                <a:spcPts val="0"/>
              </a:spcAft>
              <a:buSzPts val="1500"/>
              <a:buNone/>
              <a:defRPr sz="1900"/>
            </a:lvl9pPr>
          </a:lstStyle>
          <a:p/>
        </p:txBody>
      </p:sp>
      <p:sp>
        <p:nvSpPr>
          <p:cNvPr id="129" name="Shape 129"/>
          <p:cNvSpPr txBox="1"/>
          <p:nvPr/>
        </p:nvSpPr>
        <p:spPr>
          <a:xfrm>
            <a:off x="8329991" y="6540236"/>
            <a:ext cx="3717300" cy="21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800" u="none" cap="none" strike="noStrike">
                <a:solidFill>
                  <a:schemeClr val="lt1"/>
                </a:solidFill>
                <a:latin typeface="Arial"/>
                <a:ea typeface="Arial"/>
                <a:cs typeface="Arial"/>
                <a:sym typeface="Arial"/>
              </a:rPr>
              <a:t>© 2017 The Coding Boot Camp</a:t>
            </a:r>
            <a:endParaRPr sz="1500"/>
          </a:p>
        </p:txBody>
      </p:sp>
      <p:cxnSp>
        <p:nvCxnSpPr>
          <p:cNvPr id="130" name="Shape 130"/>
          <p:cNvCxnSpPr/>
          <p:nvPr/>
        </p:nvCxnSpPr>
        <p:spPr>
          <a:xfrm>
            <a:off x="0" y="653854"/>
            <a:ext cx="12192000" cy="0"/>
          </a:xfrm>
          <a:prstGeom prst="straightConnector1">
            <a:avLst/>
          </a:prstGeom>
          <a:noFill/>
          <a:ln cap="flat" cmpd="sng" w="41275">
            <a:solidFill>
              <a:srgbClr val="C83232"/>
            </a:solidFill>
            <a:prstDash val="solid"/>
            <a:miter lim="800000"/>
            <a:headEnd len="sm" w="sm" type="none"/>
            <a:tailEnd len="sm" w="sm" type="none"/>
          </a:ln>
        </p:spPr>
      </p:cxn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131" name="Shape 131"/>
        <p:cNvGrpSpPr/>
        <p:nvPr/>
      </p:nvGrpSpPr>
      <p:grpSpPr>
        <a:xfrm>
          <a:off x="0" y="0"/>
          <a:ext cx="0" cy="0"/>
          <a:chOff x="0" y="0"/>
          <a:chExt cx="0" cy="0"/>
        </a:xfrm>
      </p:grpSpPr>
      <p:sp>
        <p:nvSpPr>
          <p:cNvPr id="132" name="Shape 132"/>
          <p:cNvSpPr/>
          <p:nvPr/>
        </p:nvSpPr>
        <p:spPr>
          <a:xfrm>
            <a:off x="1" y="6418964"/>
            <a:ext cx="12207655" cy="457748"/>
          </a:xfrm>
          <a:prstGeom prst="flowChartProcess">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133" name="Shape 133"/>
          <p:cNvSpPr txBox="1"/>
          <p:nvPr>
            <p:ph type="title"/>
          </p:nvPr>
        </p:nvSpPr>
        <p:spPr>
          <a:xfrm>
            <a:off x="406400" y="0"/>
            <a:ext cx="7293900" cy="6540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0" lvl="1" rtl="0">
              <a:spcBef>
                <a:spcPts val="0"/>
              </a:spcBef>
              <a:spcAft>
                <a:spcPts val="0"/>
              </a:spcAft>
              <a:buSzPts val="1500"/>
              <a:buNone/>
              <a:defRPr sz="1900"/>
            </a:lvl2pPr>
            <a:lvl3pPr indent="0" lvl="2" rtl="0">
              <a:spcBef>
                <a:spcPts val="0"/>
              </a:spcBef>
              <a:spcAft>
                <a:spcPts val="0"/>
              </a:spcAft>
              <a:buSzPts val="1500"/>
              <a:buNone/>
              <a:defRPr sz="1900"/>
            </a:lvl3pPr>
            <a:lvl4pPr indent="0" lvl="3" rtl="0">
              <a:spcBef>
                <a:spcPts val="0"/>
              </a:spcBef>
              <a:spcAft>
                <a:spcPts val="0"/>
              </a:spcAft>
              <a:buSzPts val="1500"/>
              <a:buNone/>
              <a:defRPr sz="1900"/>
            </a:lvl4pPr>
            <a:lvl5pPr indent="0" lvl="4" rtl="0">
              <a:spcBef>
                <a:spcPts val="0"/>
              </a:spcBef>
              <a:spcAft>
                <a:spcPts val="0"/>
              </a:spcAft>
              <a:buSzPts val="1500"/>
              <a:buNone/>
              <a:defRPr sz="1900"/>
            </a:lvl5pPr>
            <a:lvl6pPr indent="0" lvl="5" rtl="0">
              <a:spcBef>
                <a:spcPts val="0"/>
              </a:spcBef>
              <a:spcAft>
                <a:spcPts val="0"/>
              </a:spcAft>
              <a:buSzPts val="1500"/>
              <a:buNone/>
              <a:defRPr sz="1900"/>
            </a:lvl6pPr>
            <a:lvl7pPr indent="0" lvl="6" rtl="0">
              <a:spcBef>
                <a:spcPts val="0"/>
              </a:spcBef>
              <a:spcAft>
                <a:spcPts val="0"/>
              </a:spcAft>
              <a:buSzPts val="1500"/>
              <a:buNone/>
              <a:defRPr sz="1900"/>
            </a:lvl7pPr>
            <a:lvl8pPr indent="0" lvl="7" rtl="0">
              <a:spcBef>
                <a:spcPts val="0"/>
              </a:spcBef>
              <a:spcAft>
                <a:spcPts val="0"/>
              </a:spcAft>
              <a:buSzPts val="1500"/>
              <a:buNone/>
              <a:defRPr sz="1900"/>
            </a:lvl8pPr>
            <a:lvl9pPr indent="0" lvl="8" rtl="0">
              <a:spcBef>
                <a:spcPts val="0"/>
              </a:spcBef>
              <a:spcAft>
                <a:spcPts val="0"/>
              </a:spcAft>
              <a:buSzPts val="1500"/>
              <a:buNone/>
              <a:defRPr sz="1900"/>
            </a:lvl9pPr>
          </a:lstStyle>
          <a:p/>
        </p:txBody>
      </p:sp>
      <p:sp>
        <p:nvSpPr>
          <p:cNvPr id="134" name="Shape 134"/>
          <p:cNvSpPr txBox="1"/>
          <p:nvPr/>
        </p:nvSpPr>
        <p:spPr>
          <a:xfrm>
            <a:off x="8329991" y="6540236"/>
            <a:ext cx="3717300" cy="21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800" u="none" cap="none" strike="noStrike">
                <a:solidFill>
                  <a:schemeClr val="lt1"/>
                </a:solidFill>
                <a:latin typeface="Arial"/>
                <a:ea typeface="Arial"/>
                <a:cs typeface="Arial"/>
                <a:sym typeface="Arial"/>
              </a:rPr>
              <a:t>© 2017 The Coding Boot Camp</a:t>
            </a:r>
            <a:endParaRPr sz="1500"/>
          </a:p>
        </p:txBody>
      </p:sp>
      <p:cxnSp>
        <p:nvCxnSpPr>
          <p:cNvPr id="135" name="Shape 135"/>
          <p:cNvCxnSpPr/>
          <p:nvPr/>
        </p:nvCxnSpPr>
        <p:spPr>
          <a:xfrm>
            <a:off x="0" y="653854"/>
            <a:ext cx="12192000" cy="0"/>
          </a:xfrm>
          <a:prstGeom prst="straightConnector1">
            <a:avLst/>
          </a:prstGeom>
          <a:noFill/>
          <a:ln cap="flat" cmpd="sng" w="41275">
            <a:solidFill>
              <a:srgbClr val="C83232"/>
            </a:solidFill>
            <a:prstDash val="solid"/>
            <a:miter lim="800000"/>
            <a:headEnd len="sm" w="sm" type="none"/>
            <a:tailEnd len="sm" w="sm" type="none"/>
          </a:ln>
        </p:spPr>
      </p:cxn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23" name="Shape 23"/>
        <p:cNvGrpSpPr/>
        <p:nvPr/>
      </p:nvGrpSpPr>
      <p:grpSpPr>
        <a:xfrm>
          <a:off x="0" y="0"/>
          <a:ext cx="0" cy="0"/>
          <a:chOff x="0" y="0"/>
          <a:chExt cx="0" cy="0"/>
        </a:xfrm>
      </p:grpSpPr>
      <p:sp>
        <p:nvSpPr>
          <p:cNvPr id="24" name="Shape 24"/>
          <p:cNvSpPr/>
          <p:nvPr/>
        </p:nvSpPr>
        <p:spPr>
          <a:xfrm>
            <a:off x="1" y="6418964"/>
            <a:ext cx="12207655" cy="457748"/>
          </a:xfrm>
          <a:prstGeom prst="flowChartProcess">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25" name="Shape 25"/>
          <p:cNvSpPr txBox="1"/>
          <p:nvPr>
            <p:ph type="title"/>
          </p:nvPr>
        </p:nvSpPr>
        <p:spPr>
          <a:xfrm>
            <a:off x="406400" y="0"/>
            <a:ext cx="7294035" cy="653854"/>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6" name="Shape 26"/>
          <p:cNvSpPr txBox="1"/>
          <p:nvPr/>
        </p:nvSpPr>
        <p:spPr>
          <a:xfrm>
            <a:off x="8329991" y="6540236"/>
            <a:ext cx="3716867" cy="21520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800" u="none" cap="none" strike="noStrike">
                <a:solidFill>
                  <a:schemeClr val="lt1"/>
                </a:solidFill>
                <a:latin typeface="Arial"/>
                <a:ea typeface="Arial"/>
                <a:cs typeface="Arial"/>
                <a:sym typeface="Arial"/>
              </a:rPr>
              <a:t>© 2017 The Coding Boot Camp</a:t>
            </a:r>
            <a:endParaRPr/>
          </a:p>
        </p:txBody>
      </p:sp>
      <p:cxnSp>
        <p:nvCxnSpPr>
          <p:cNvPr id="27" name="Shape 27"/>
          <p:cNvCxnSpPr/>
          <p:nvPr/>
        </p:nvCxnSpPr>
        <p:spPr>
          <a:xfrm>
            <a:off x="0" y="653854"/>
            <a:ext cx="12192000" cy="0"/>
          </a:xfrm>
          <a:prstGeom prst="straightConnector1">
            <a:avLst/>
          </a:prstGeom>
          <a:noFill/>
          <a:ln cap="flat" cmpd="sng" w="41275">
            <a:solidFill>
              <a:srgbClr val="C83232"/>
            </a:solidFill>
            <a:prstDash val="solid"/>
            <a:miter lim="800000"/>
            <a:headEnd len="sm" w="sm" type="none"/>
            <a:tailEnd len="sm" w="sm" type="none"/>
          </a:ln>
        </p:spPr>
      </p:cxnSp>
    </p:spTree>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6" name="Shape 136"/>
        <p:cNvGrpSpPr/>
        <p:nvPr/>
      </p:nvGrpSpPr>
      <p:grpSpPr>
        <a:xfrm>
          <a:off x="0" y="0"/>
          <a:ext cx="0" cy="0"/>
          <a:chOff x="0" y="0"/>
          <a:chExt cx="0" cy="0"/>
        </a:xfrm>
      </p:grpSpPr>
      <p:sp>
        <p:nvSpPr>
          <p:cNvPr id="137" name="Shape 137"/>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rtl="0">
              <a:spcBef>
                <a:spcPts val="0"/>
              </a:spcBef>
              <a:spcAft>
                <a:spcPts val="0"/>
              </a:spcAft>
              <a:buSzPts val="1500"/>
              <a:buNone/>
              <a:defRPr sz="1900"/>
            </a:lvl2pPr>
            <a:lvl3pPr indent="0" lvl="2" rtl="0">
              <a:spcBef>
                <a:spcPts val="0"/>
              </a:spcBef>
              <a:spcAft>
                <a:spcPts val="0"/>
              </a:spcAft>
              <a:buSzPts val="1500"/>
              <a:buNone/>
              <a:defRPr sz="1900"/>
            </a:lvl3pPr>
            <a:lvl4pPr indent="0" lvl="3" rtl="0">
              <a:spcBef>
                <a:spcPts val="0"/>
              </a:spcBef>
              <a:spcAft>
                <a:spcPts val="0"/>
              </a:spcAft>
              <a:buSzPts val="1500"/>
              <a:buNone/>
              <a:defRPr sz="1900"/>
            </a:lvl4pPr>
            <a:lvl5pPr indent="0" lvl="4" rtl="0">
              <a:spcBef>
                <a:spcPts val="0"/>
              </a:spcBef>
              <a:spcAft>
                <a:spcPts val="0"/>
              </a:spcAft>
              <a:buSzPts val="1500"/>
              <a:buNone/>
              <a:defRPr sz="1900"/>
            </a:lvl5pPr>
            <a:lvl6pPr indent="0" lvl="5" rtl="0">
              <a:spcBef>
                <a:spcPts val="0"/>
              </a:spcBef>
              <a:spcAft>
                <a:spcPts val="0"/>
              </a:spcAft>
              <a:buSzPts val="1500"/>
              <a:buNone/>
              <a:defRPr sz="1900"/>
            </a:lvl6pPr>
            <a:lvl7pPr indent="0" lvl="6" rtl="0">
              <a:spcBef>
                <a:spcPts val="0"/>
              </a:spcBef>
              <a:spcAft>
                <a:spcPts val="0"/>
              </a:spcAft>
              <a:buSzPts val="1500"/>
              <a:buNone/>
              <a:defRPr sz="1900"/>
            </a:lvl7pPr>
            <a:lvl8pPr indent="0" lvl="7" rtl="0">
              <a:spcBef>
                <a:spcPts val="0"/>
              </a:spcBef>
              <a:spcAft>
                <a:spcPts val="0"/>
              </a:spcAft>
              <a:buSzPts val="1500"/>
              <a:buNone/>
              <a:defRPr sz="1900"/>
            </a:lvl8pPr>
            <a:lvl9pPr indent="0" lvl="8" rtl="0">
              <a:spcBef>
                <a:spcPts val="0"/>
              </a:spcBef>
              <a:spcAft>
                <a:spcPts val="0"/>
              </a:spcAft>
              <a:buSzPts val="1500"/>
              <a:buNone/>
              <a:defRPr sz="1900"/>
            </a:lvl9pPr>
          </a:lstStyle>
          <a:p/>
        </p:txBody>
      </p:sp>
      <p:sp>
        <p:nvSpPr>
          <p:cNvPr id="138" name="Shape 138"/>
          <p:cNvSpPr txBox="1"/>
          <p:nvPr>
            <p:ph idx="1" type="subTitle"/>
          </p:nvPr>
        </p:nvSpPr>
        <p:spPr>
          <a:xfrm>
            <a:off x="1524000" y="3602038"/>
            <a:ext cx="9144000" cy="1655700"/>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11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1900"/>
              <a:buFont typeface="Arial"/>
              <a:buNone/>
              <a:defRPr b="0" i="0" sz="19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39" name="Shape 139"/>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40" name="Shape 140"/>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41" name="Shape 1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2" name="Shape 142"/>
        <p:cNvGrpSpPr/>
        <p:nvPr/>
      </p:nvGrpSpPr>
      <p:grpSpPr>
        <a:xfrm>
          <a:off x="0" y="0"/>
          <a:ext cx="0" cy="0"/>
          <a:chOff x="0" y="0"/>
          <a:chExt cx="0" cy="0"/>
        </a:xfrm>
      </p:grpSpPr>
      <p:sp>
        <p:nvSpPr>
          <p:cNvPr id="143" name="Shape 143"/>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500"/>
              <a:buNone/>
              <a:defRPr sz="1900"/>
            </a:lvl2pPr>
            <a:lvl3pPr indent="0" lvl="2" rtl="0">
              <a:spcBef>
                <a:spcPts val="0"/>
              </a:spcBef>
              <a:spcAft>
                <a:spcPts val="0"/>
              </a:spcAft>
              <a:buSzPts val="1500"/>
              <a:buNone/>
              <a:defRPr sz="1900"/>
            </a:lvl3pPr>
            <a:lvl4pPr indent="0" lvl="3" rtl="0">
              <a:spcBef>
                <a:spcPts val="0"/>
              </a:spcBef>
              <a:spcAft>
                <a:spcPts val="0"/>
              </a:spcAft>
              <a:buSzPts val="1500"/>
              <a:buNone/>
              <a:defRPr sz="1900"/>
            </a:lvl4pPr>
            <a:lvl5pPr indent="0" lvl="4" rtl="0">
              <a:spcBef>
                <a:spcPts val="0"/>
              </a:spcBef>
              <a:spcAft>
                <a:spcPts val="0"/>
              </a:spcAft>
              <a:buSzPts val="1500"/>
              <a:buNone/>
              <a:defRPr sz="1900"/>
            </a:lvl5pPr>
            <a:lvl6pPr indent="0" lvl="5" rtl="0">
              <a:spcBef>
                <a:spcPts val="0"/>
              </a:spcBef>
              <a:spcAft>
                <a:spcPts val="0"/>
              </a:spcAft>
              <a:buSzPts val="1500"/>
              <a:buNone/>
              <a:defRPr sz="1900"/>
            </a:lvl6pPr>
            <a:lvl7pPr indent="0" lvl="6" rtl="0">
              <a:spcBef>
                <a:spcPts val="0"/>
              </a:spcBef>
              <a:spcAft>
                <a:spcPts val="0"/>
              </a:spcAft>
              <a:buSzPts val="1500"/>
              <a:buNone/>
              <a:defRPr sz="1900"/>
            </a:lvl7pPr>
            <a:lvl8pPr indent="0" lvl="7" rtl="0">
              <a:spcBef>
                <a:spcPts val="0"/>
              </a:spcBef>
              <a:spcAft>
                <a:spcPts val="0"/>
              </a:spcAft>
              <a:buSzPts val="1500"/>
              <a:buNone/>
              <a:defRPr sz="1900"/>
            </a:lvl8pPr>
            <a:lvl9pPr indent="0" lvl="8" rtl="0">
              <a:spcBef>
                <a:spcPts val="0"/>
              </a:spcBef>
              <a:spcAft>
                <a:spcPts val="0"/>
              </a:spcAft>
              <a:buSzPts val="1500"/>
              <a:buNone/>
              <a:defRPr sz="1900"/>
            </a:lvl9pPr>
          </a:lstStyle>
          <a:p/>
        </p:txBody>
      </p:sp>
      <p:sp>
        <p:nvSpPr>
          <p:cNvPr id="144" name="Shape 144"/>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45" name="Shape 14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46" name="Shape 146"/>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47" name="Shape 1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8" name="Shape 148"/>
        <p:cNvGrpSpPr/>
        <p:nvPr/>
      </p:nvGrpSpPr>
      <p:grpSpPr>
        <a:xfrm>
          <a:off x="0" y="0"/>
          <a:ext cx="0" cy="0"/>
          <a:chOff x="0" y="0"/>
          <a:chExt cx="0" cy="0"/>
        </a:xfrm>
      </p:grpSpPr>
      <p:sp>
        <p:nvSpPr>
          <p:cNvPr id="149" name="Shape 149"/>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rtl="0">
              <a:spcBef>
                <a:spcPts val="0"/>
              </a:spcBef>
              <a:spcAft>
                <a:spcPts val="0"/>
              </a:spcAft>
              <a:buSzPts val="1500"/>
              <a:buNone/>
              <a:defRPr sz="1900"/>
            </a:lvl2pPr>
            <a:lvl3pPr indent="0" lvl="2" rtl="0">
              <a:spcBef>
                <a:spcPts val="0"/>
              </a:spcBef>
              <a:spcAft>
                <a:spcPts val="0"/>
              </a:spcAft>
              <a:buSzPts val="1500"/>
              <a:buNone/>
              <a:defRPr sz="1900"/>
            </a:lvl3pPr>
            <a:lvl4pPr indent="0" lvl="3" rtl="0">
              <a:spcBef>
                <a:spcPts val="0"/>
              </a:spcBef>
              <a:spcAft>
                <a:spcPts val="0"/>
              </a:spcAft>
              <a:buSzPts val="1500"/>
              <a:buNone/>
              <a:defRPr sz="1900"/>
            </a:lvl4pPr>
            <a:lvl5pPr indent="0" lvl="4" rtl="0">
              <a:spcBef>
                <a:spcPts val="0"/>
              </a:spcBef>
              <a:spcAft>
                <a:spcPts val="0"/>
              </a:spcAft>
              <a:buSzPts val="1500"/>
              <a:buNone/>
              <a:defRPr sz="1900"/>
            </a:lvl5pPr>
            <a:lvl6pPr indent="0" lvl="5" rtl="0">
              <a:spcBef>
                <a:spcPts val="0"/>
              </a:spcBef>
              <a:spcAft>
                <a:spcPts val="0"/>
              </a:spcAft>
              <a:buSzPts val="1500"/>
              <a:buNone/>
              <a:defRPr sz="1900"/>
            </a:lvl6pPr>
            <a:lvl7pPr indent="0" lvl="6" rtl="0">
              <a:spcBef>
                <a:spcPts val="0"/>
              </a:spcBef>
              <a:spcAft>
                <a:spcPts val="0"/>
              </a:spcAft>
              <a:buSzPts val="1500"/>
              <a:buNone/>
              <a:defRPr sz="1900"/>
            </a:lvl7pPr>
            <a:lvl8pPr indent="0" lvl="7" rtl="0">
              <a:spcBef>
                <a:spcPts val="0"/>
              </a:spcBef>
              <a:spcAft>
                <a:spcPts val="0"/>
              </a:spcAft>
              <a:buSzPts val="1500"/>
              <a:buNone/>
              <a:defRPr sz="1900"/>
            </a:lvl8pPr>
            <a:lvl9pPr indent="0" lvl="8" rtl="0">
              <a:spcBef>
                <a:spcPts val="0"/>
              </a:spcBef>
              <a:spcAft>
                <a:spcPts val="0"/>
              </a:spcAft>
              <a:buSzPts val="1500"/>
              <a:buNone/>
              <a:defRPr sz="1900"/>
            </a:lvl9pPr>
          </a:lstStyle>
          <a:p/>
        </p:txBody>
      </p:sp>
      <p:sp>
        <p:nvSpPr>
          <p:cNvPr id="150" name="Shape 150"/>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1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900"/>
              <a:buFont typeface="Arial"/>
              <a:buNone/>
              <a:defRPr b="0" i="0" sz="19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151" name="Shape 15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52" name="Shape 15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53" name="Shape 1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54" name="Shape 154"/>
        <p:cNvGrpSpPr/>
        <p:nvPr/>
      </p:nvGrpSpPr>
      <p:grpSpPr>
        <a:xfrm>
          <a:off x="0" y="0"/>
          <a:ext cx="0" cy="0"/>
          <a:chOff x="0" y="0"/>
          <a:chExt cx="0" cy="0"/>
        </a:xfrm>
      </p:grpSpPr>
      <p:sp>
        <p:nvSpPr>
          <p:cNvPr id="155" name="Shape 155"/>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500"/>
              <a:buNone/>
              <a:defRPr sz="1900"/>
            </a:lvl2pPr>
            <a:lvl3pPr indent="0" lvl="2" rtl="0">
              <a:spcBef>
                <a:spcPts val="0"/>
              </a:spcBef>
              <a:spcAft>
                <a:spcPts val="0"/>
              </a:spcAft>
              <a:buSzPts val="1500"/>
              <a:buNone/>
              <a:defRPr sz="1900"/>
            </a:lvl3pPr>
            <a:lvl4pPr indent="0" lvl="3" rtl="0">
              <a:spcBef>
                <a:spcPts val="0"/>
              </a:spcBef>
              <a:spcAft>
                <a:spcPts val="0"/>
              </a:spcAft>
              <a:buSzPts val="1500"/>
              <a:buNone/>
              <a:defRPr sz="1900"/>
            </a:lvl4pPr>
            <a:lvl5pPr indent="0" lvl="4" rtl="0">
              <a:spcBef>
                <a:spcPts val="0"/>
              </a:spcBef>
              <a:spcAft>
                <a:spcPts val="0"/>
              </a:spcAft>
              <a:buSzPts val="1500"/>
              <a:buNone/>
              <a:defRPr sz="1900"/>
            </a:lvl5pPr>
            <a:lvl6pPr indent="0" lvl="5" rtl="0">
              <a:spcBef>
                <a:spcPts val="0"/>
              </a:spcBef>
              <a:spcAft>
                <a:spcPts val="0"/>
              </a:spcAft>
              <a:buSzPts val="1500"/>
              <a:buNone/>
              <a:defRPr sz="1900"/>
            </a:lvl6pPr>
            <a:lvl7pPr indent="0" lvl="6" rtl="0">
              <a:spcBef>
                <a:spcPts val="0"/>
              </a:spcBef>
              <a:spcAft>
                <a:spcPts val="0"/>
              </a:spcAft>
              <a:buSzPts val="1500"/>
              <a:buNone/>
              <a:defRPr sz="1900"/>
            </a:lvl7pPr>
            <a:lvl8pPr indent="0" lvl="7" rtl="0">
              <a:spcBef>
                <a:spcPts val="0"/>
              </a:spcBef>
              <a:spcAft>
                <a:spcPts val="0"/>
              </a:spcAft>
              <a:buSzPts val="1500"/>
              <a:buNone/>
              <a:defRPr sz="1900"/>
            </a:lvl8pPr>
            <a:lvl9pPr indent="0" lvl="8" rtl="0">
              <a:spcBef>
                <a:spcPts val="0"/>
              </a:spcBef>
              <a:spcAft>
                <a:spcPts val="0"/>
              </a:spcAft>
              <a:buSzPts val="1500"/>
              <a:buNone/>
              <a:defRPr sz="1900"/>
            </a:lvl9pPr>
          </a:lstStyle>
          <a:p/>
        </p:txBody>
      </p:sp>
      <p:sp>
        <p:nvSpPr>
          <p:cNvPr id="156" name="Shape 156"/>
          <p:cNvSpPr txBox="1"/>
          <p:nvPr>
            <p:ph idx="1" type="body"/>
          </p:nvPr>
        </p:nvSpPr>
        <p:spPr>
          <a:xfrm>
            <a:off x="838200" y="1825625"/>
            <a:ext cx="5181600" cy="43512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57" name="Shape 157"/>
          <p:cNvSpPr txBox="1"/>
          <p:nvPr>
            <p:ph idx="2" type="body"/>
          </p:nvPr>
        </p:nvSpPr>
        <p:spPr>
          <a:xfrm>
            <a:off x="6172200" y="1825625"/>
            <a:ext cx="5181600" cy="43512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58" name="Shape 15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59" name="Shape 15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60" name="Shape 16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61" name="Shape 161"/>
        <p:cNvGrpSpPr/>
        <p:nvPr/>
      </p:nvGrpSpPr>
      <p:grpSpPr>
        <a:xfrm>
          <a:off x="0" y="0"/>
          <a:ext cx="0" cy="0"/>
          <a:chOff x="0" y="0"/>
          <a:chExt cx="0" cy="0"/>
        </a:xfrm>
      </p:grpSpPr>
      <p:sp>
        <p:nvSpPr>
          <p:cNvPr id="162" name="Shape 162"/>
          <p:cNvSpPr txBox="1"/>
          <p:nvPr>
            <p:ph type="title"/>
          </p:nvPr>
        </p:nvSpPr>
        <p:spPr>
          <a:xfrm>
            <a:off x="839788" y="365125"/>
            <a:ext cx="10515600" cy="13257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500"/>
              <a:buNone/>
              <a:defRPr sz="1900"/>
            </a:lvl2pPr>
            <a:lvl3pPr indent="0" lvl="2" rtl="0">
              <a:spcBef>
                <a:spcPts val="0"/>
              </a:spcBef>
              <a:spcAft>
                <a:spcPts val="0"/>
              </a:spcAft>
              <a:buSzPts val="1500"/>
              <a:buNone/>
              <a:defRPr sz="1900"/>
            </a:lvl3pPr>
            <a:lvl4pPr indent="0" lvl="3" rtl="0">
              <a:spcBef>
                <a:spcPts val="0"/>
              </a:spcBef>
              <a:spcAft>
                <a:spcPts val="0"/>
              </a:spcAft>
              <a:buSzPts val="1500"/>
              <a:buNone/>
              <a:defRPr sz="1900"/>
            </a:lvl4pPr>
            <a:lvl5pPr indent="0" lvl="4" rtl="0">
              <a:spcBef>
                <a:spcPts val="0"/>
              </a:spcBef>
              <a:spcAft>
                <a:spcPts val="0"/>
              </a:spcAft>
              <a:buSzPts val="1500"/>
              <a:buNone/>
              <a:defRPr sz="1900"/>
            </a:lvl5pPr>
            <a:lvl6pPr indent="0" lvl="5" rtl="0">
              <a:spcBef>
                <a:spcPts val="0"/>
              </a:spcBef>
              <a:spcAft>
                <a:spcPts val="0"/>
              </a:spcAft>
              <a:buSzPts val="1500"/>
              <a:buNone/>
              <a:defRPr sz="1900"/>
            </a:lvl6pPr>
            <a:lvl7pPr indent="0" lvl="6" rtl="0">
              <a:spcBef>
                <a:spcPts val="0"/>
              </a:spcBef>
              <a:spcAft>
                <a:spcPts val="0"/>
              </a:spcAft>
              <a:buSzPts val="1500"/>
              <a:buNone/>
              <a:defRPr sz="1900"/>
            </a:lvl7pPr>
            <a:lvl8pPr indent="0" lvl="7" rtl="0">
              <a:spcBef>
                <a:spcPts val="0"/>
              </a:spcBef>
              <a:spcAft>
                <a:spcPts val="0"/>
              </a:spcAft>
              <a:buSzPts val="1500"/>
              <a:buNone/>
              <a:defRPr sz="1900"/>
            </a:lvl8pPr>
            <a:lvl9pPr indent="0" lvl="8" rtl="0">
              <a:spcBef>
                <a:spcPts val="0"/>
              </a:spcBef>
              <a:spcAft>
                <a:spcPts val="0"/>
              </a:spcAft>
              <a:buSzPts val="1500"/>
              <a:buNone/>
              <a:defRPr sz="1900"/>
            </a:lvl9pPr>
          </a:lstStyle>
          <a:p/>
        </p:txBody>
      </p:sp>
      <p:sp>
        <p:nvSpPr>
          <p:cNvPr id="163" name="Shape 163"/>
          <p:cNvSpPr txBox="1"/>
          <p:nvPr>
            <p:ph idx="1" type="body"/>
          </p:nvPr>
        </p:nvSpPr>
        <p:spPr>
          <a:xfrm>
            <a:off x="839788" y="1681163"/>
            <a:ext cx="5157900" cy="82410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1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900"/>
              <a:buFont typeface="Arial"/>
              <a:buNone/>
              <a:defRPr b="1" i="0" sz="1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64" name="Shape 164"/>
          <p:cNvSpPr txBox="1"/>
          <p:nvPr>
            <p:ph idx="2" type="body"/>
          </p:nvPr>
        </p:nvSpPr>
        <p:spPr>
          <a:xfrm>
            <a:off x="839788" y="2505075"/>
            <a:ext cx="5157900" cy="368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65" name="Shape 165"/>
          <p:cNvSpPr txBox="1"/>
          <p:nvPr>
            <p:ph idx="3" type="body"/>
          </p:nvPr>
        </p:nvSpPr>
        <p:spPr>
          <a:xfrm>
            <a:off x="6172200" y="1681163"/>
            <a:ext cx="5183100" cy="82410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1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900"/>
              <a:buFont typeface="Arial"/>
              <a:buNone/>
              <a:defRPr b="1" i="0" sz="1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66" name="Shape 166"/>
          <p:cNvSpPr txBox="1"/>
          <p:nvPr>
            <p:ph idx="4" type="body"/>
          </p:nvPr>
        </p:nvSpPr>
        <p:spPr>
          <a:xfrm>
            <a:off x="6172200" y="2505075"/>
            <a:ext cx="5183100" cy="368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67" name="Shape 16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68" name="Shape 16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69" name="Shape 16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0" name="Shape 170"/>
        <p:cNvGrpSpPr/>
        <p:nvPr/>
      </p:nvGrpSpPr>
      <p:grpSpPr>
        <a:xfrm>
          <a:off x="0" y="0"/>
          <a:ext cx="0" cy="0"/>
          <a:chOff x="0" y="0"/>
          <a:chExt cx="0" cy="0"/>
        </a:xfrm>
      </p:grpSpPr>
      <p:sp>
        <p:nvSpPr>
          <p:cNvPr id="171" name="Shape 17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500"/>
              <a:buNone/>
              <a:defRPr sz="1900"/>
            </a:lvl2pPr>
            <a:lvl3pPr indent="0" lvl="2" rtl="0">
              <a:spcBef>
                <a:spcPts val="0"/>
              </a:spcBef>
              <a:spcAft>
                <a:spcPts val="0"/>
              </a:spcAft>
              <a:buSzPts val="1500"/>
              <a:buNone/>
              <a:defRPr sz="1900"/>
            </a:lvl3pPr>
            <a:lvl4pPr indent="0" lvl="3" rtl="0">
              <a:spcBef>
                <a:spcPts val="0"/>
              </a:spcBef>
              <a:spcAft>
                <a:spcPts val="0"/>
              </a:spcAft>
              <a:buSzPts val="1500"/>
              <a:buNone/>
              <a:defRPr sz="1900"/>
            </a:lvl4pPr>
            <a:lvl5pPr indent="0" lvl="4" rtl="0">
              <a:spcBef>
                <a:spcPts val="0"/>
              </a:spcBef>
              <a:spcAft>
                <a:spcPts val="0"/>
              </a:spcAft>
              <a:buSzPts val="1500"/>
              <a:buNone/>
              <a:defRPr sz="1900"/>
            </a:lvl5pPr>
            <a:lvl6pPr indent="0" lvl="5" rtl="0">
              <a:spcBef>
                <a:spcPts val="0"/>
              </a:spcBef>
              <a:spcAft>
                <a:spcPts val="0"/>
              </a:spcAft>
              <a:buSzPts val="1500"/>
              <a:buNone/>
              <a:defRPr sz="1900"/>
            </a:lvl6pPr>
            <a:lvl7pPr indent="0" lvl="6" rtl="0">
              <a:spcBef>
                <a:spcPts val="0"/>
              </a:spcBef>
              <a:spcAft>
                <a:spcPts val="0"/>
              </a:spcAft>
              <a:buSzPts val="1500"/>
              <a:buNone/>
              <a:defRPr sz="1900"/>
            </a:lvl7pPr>
            <a:lvl8pPr indent="0" lvl="7" rtl="0">
              <a:spcBef>
                <a:spcPts val="0"/>
              </a:spcBef>
              <a:spcAft>
                <a:spcPts val="0"/>
              </a:spcAft>
              <a:buSzPts val="1500"/>
              <a:buNone/>
              <a:defRPr sz="1900"/>
            </a:lvl8pPr>
            <a:lvl9pPr indent="0" lvl="8" rtl="0">
              <a:spcBef>
                <a:spcPts val="0"/>
              </a:spcBef>
              <a:spcAft>
                <a:spcPts val="0"/>
              </a:spcAft>
              <a:buSzPts val="1500"/>
              <a:buNone/>
              <a:defRPr sz="1900"/>
            </a:lvl9pPr>
          </a:lstStyle>
          <a:p/>
        </p:txBody>
      </p:sp>
      <p:sp>
        <p:nvSpPr>
          <p:cNvPr id="172" name="Shape 17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73" name="Shape 17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74" name="Shape 17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5" name="Shape 175"/>
        <p:cNvGrpSpPr/>
        <p:nvPr/>
      </p:nvGrpSpPr>
      <p:grpSpPr>
        <a:xfrm>
          <a:off x="0" y="0"/>
          <a:ext cx="0" cy="0"/>
          <a:chOff x="0" y="0"/>
          <a:chExt cx="0" cy="0"/>
        </a:xfrm>
      </p:grpSpPr>
      <p:sp>
        <p:nvSpPr>
          <p:cNvPr id="176" name="Shape 176"/>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77" name="Shape 177"/>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78" name="Shape 17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79" name="Shape 179"/>
        <p:cNvGrpSpPr/>
        <p:nvPr/>
      </p:nvGrpSpPr>
      <p:grpSpPr>
        <a:xfrm>
          <a:off x="0" y="0"/>
          <a:ext cx="0" cy="0"/>
          <a:chOff x="0" y="0"/>
          <a:chExt cx="0" cy="0"/>
        </a:xfrm>
      </p:grpSpPr>
      <p:sp>
        <p:nvSpPr>
          <p:cNvPr id="180" name="Shape 180"/>
          <p:cNvSpPr txBox="1"/>
          <p:nvPr>
            <p:ph type="title"/>
          </p:nvPr>
        </p:nvSpPr>
        <p:spPr>
          <a:xfrm>
            <a:off x="839788" y="457200"/>
            <a:ext cx="3932100" cy="16005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spcAft>
                <a:spcPts val="0"/>
              </a:spcAft>
              <a:buSzPts val="1500"/>
              <a:buNone/>
              <a:defRPr sz="1900"/>
            </a:lvl2pPr>
            <a:lvl3pPr indent="0" lvl="2" rtl="0">
              <a:spcBef>
                <a:spcPts val="0"/>
              </a:spcBef>
              <a:spcAft>
                <a:spcPts val="0"/>
              </a:spcAft>
              <a:buSzPts val="1500"/>
              <a:buNone/>
              <a:defRPr sz="1900"/>
            </a:lvl3pPr>
            <a:lvl4pPr indent="0" lvl="3" rtl="0">
              <a:spcBef>
                <a:spcPts val="0"/>
              </a:spcBef>
              <a:spcAft>
                <a:spcPts val="0"/>
              </a:spcAft>
              <a:buSzPts val="1500"/>
              <a:buNone/>
              <a:defRPr sz="1900"/>
            </a:lvl4pPr>
            <a:lvl5pPr indent="0" lvl="4" rtl="0">
              <a:spcBef>
                <a:spcPts val="0"/>
              </a:spcBef>
              <a:spcAft>
                <a:spcPts val="0"/>
              </a:spcAft>
              <a:buSzPts val="1500"/>
              <a:buNone/>
              <a:defRPr sz="1900"/>
            </a:lvl5pPr>
            <a:lvl6pPr indent="0" lvl="5" rtl="0">
              <a:spcBef>
                <a:spcPts val="0"/>
              </a:spcBef>
              <a:spcAft>
                <a:spcPts val="0"/>
              </a:spcAft>
              <a:buSzPts val="1500"/>
              <a:buNone/>
              <a:defRPr sz="1900"/>
            </a:lvl6pPr>
            <a:lvl7pPr indent="0" lvl="6" rtl="0">
              <a:spcBef>
                <a:spcPts val="0"/>
              </a:spcBef>
              <a:spcAft>
                <a:spcPts val="0"/>
              </a:spcAft>
              <a:buSzPts val="1500"/>
              <a:buNone/>
              <a:defRPr sz="1900"/>
            </a:lvl7pPr>
            <a:lvl8pPr indent="0" lvl="7" rtl="0">
              <a:spcBef>
                <a:spcPts val="0"/>
              </a:spcBef>
              <a:spcAft>
                <a:spcPts val="0"/>
              </a:spcAft>
              <a:buSzPts val="1500"/>
              <a:buNone/>
              <a:defRPr sz="1900"/>
            </a:lvl8pPr>
            <a:lvl9pPr indent="0" lvl="8" rtl="0">
              <a:spcBef>
                <a:spcPts val="0"/>
              </a:spcBef>
              <a:spcAft>
                <a:spcPts val="0"/>
              </a:spcAft>
              <a:buSzPts val="1500"/>
              <a:buNone/>
              <a:defRPr sz="1900"/>
            </a:lvl9pPr>
          </a:lstStyle>
          <a:p/>
        </p:txBody>
      </p:sp>
      <p:sp>
        <p:nvSpPr>
          <p:cNvPr id="181" name="Shape 181"/>
          <p:cNvSpPr txBox="1"/>
          <p:nvPr>
            <p:ph idx="1" type="body"/>
          </p:nvPr>
        </p:nvSpPr>
        <p:spPr>
          <a:xfrm>
            <a:off x="5183188" y="987425"/>
            <a:ext cx="6172500" cy="4873500"/>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1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2" name="Shape 182"/>
          <p:cNvSpPr txBox="1"/>
          <p:nvPr>
            <p:ph idx="2" type="body"/>
          </p:nvPr>
        </p:nvSpPr>
        <p:spPr>
          <a:xfrm>
            <a:off x="839788" y="2057400"/>
            <a:ext cx="3932100" cy="38115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1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9pPr>
          </a:lstStyle>
          <a:p/>
        </p:txBody>
      </p:sp>
      <p:sp>
        <p:nvSpPr>
          <p:cNvPr id="183" name="Shape 18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84" name="Shape 18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85" name="Shape 18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86" name="Shape 186"/>
        <p:cNvGrpSpPr/>
        <p:nvPr/>
      </p:nvGrpSpPr>
      <p:grpSpPr>
        <a:xfrm>
          <a:off x="0" y="0"/>
          <a:ext cx="0" cy="0"/>
          <a:chOff x="0" y="0"/>
          <a:chExt cx="0" cy="0"/>
        </a:xfrm>
      </p:grpSpPr>
      <p:sp>
        <p:nvSpPr>
          <p:cNvPr id="187" name="Shape 187"/>
          <p:cNvSpPr txBox="1"/>
          <p:nvPr>
            <p:ph type="title"/>
          </p:nvPr>
        </p:nvSpPr>
        <p:spPr>
          <a:xfrm>
            <a:off x="839788" y="457200"/>
            <a:ext cx="3932100" cy="16005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spcAft>
                <a:spcPts val="0"/>
              </a:spcAft>
              <a:buSzPts val="1500"/>
              <a:buNone/>
              <a:defRPr sz="1900"/>
            </a:lvl2pPr>
            <a:lvl3pPr indent="0" lvl="2" rtl="0">
              <a:spcBef>
                <a:spcPts val="0"/>
              </a:spcBef>
              <a:spcAft>
                <a:spcPts val="0"/>
              </a:spcAft>
              <a:buSzPts val="1500"/>
              <a:buNone/>
              <a:defRPr sz="1900"/>
            </a:lvl3pPr>
            <a:lvl4pPr indent="0" lvl="3" rtl="0">
              <a:spcBef>
                <a:spcPts val="0"/>
              </a:spcBef>
              <a:spcAft>
                <a:spcPts val="0"/>
              </a:spcAft>
              <a:buSzPts val="1500"/>
              <a:buNone/>
              <a:defRPr sz="1900"/>
            </a:lvl4pPr>
            <a:lvl5pPr indent="0" lvl="4" rtl="0">
              <a:spcBef>
                <a:spcPts val="0"/>
              </a:spcBef>
              <a:spcAft>
                <a:spcPts val="0"/>
              </a:spcAft>
              <a:buSzPts val="1500"/>
              <a:buNone/>
              <a:defRPr sz="1900"/>
            </a:lvl5pPr>
            <a:lvl6pPr indent="0" lvl="5" rtl="0">
              <a:spcBef>
                <a:spcPts val="0"/>
              </a:spcBef>
              <a:spcAft>
                <a:spcPts val="0"/>
              </a:spcAft>
              <a:buSzPts val="1500"/>
              <a:buNone/>
              <a:defRPr sz="1900"/>
            </a:lvl6pPr>
            <a:lvl7pPr indent="0" lvl="6" rtl="0">
              <a:spcBef>
                <a:spcPts val="0"/>
              </a:spcBef>
              <a:spcAft>
                <a:spcPts val="0"/>
              </a:spcAft>
              <a:buSzPts val="1500"/>
              <a:buNone/>
              <a:defRPr sz="1900"/>
            </a:lvl7pPr>
            <a:lvl8pPr indent="0" lvl="7" rtl="0">
              <a:spcBef>
                <a:spcPts val="0"/>
              </a:spcBef>
              <a:spcAft>
                <a:spcPts val="0"/>
              </a:spcAft>
              <a:buSzPts val="1500"/>
              <a:buNone/>
              <a:defRPr sz="1900"/>
            </a:lvl8pPr>
            <a:lvl9pPr indent="0" lvl="8" rtl="0">
              <a:spcBef>
                <a:spcPts val="0"/>
              </a:spcBef>
              <a:spcAft>
                <a:spcPts val="0"/>
              </a:spcAft>
              <a:buSzPts val="1500"/>
              <a:buNone/>
              <a:defRPr sz="1900"/>
            </a:lvl9pPr>
          </a:lstStyle>
          <a:p/>
        </p:txBody>
      </p:sp>
      <p:sp>
        <p:nvSpPr>
          <p:cNvPr id="188" name="Shape 188"/>
          <p:cNvSpPr/>
          <p:nvPr>
            <p:ph idx="2" type="pic"/>
          </p:nvPr>
        </p:nvSpPr>
        <p:spPr>
          <a:xfrm>
            <a:off x="5183188" y="987425"/>
            <a:ext cx="6172500" cy="48735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11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89" name="Shape 189"/>
          <p:cNvSpPr txBox="1"/>
          <p:nvPr>
            <p:ph idx="1" type="body"/>
          </p:nvPr>
        </p:nvSpPr>
        <p:spPr>
          <a:xfrm>
            <a:off x="839788" y="2057400"/>
            <a:ext cx="3932100" cy="38115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1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9pPr>
          </a:lstStyle>
          <a:p/>
        </p:txBody>
      </p:sp>
      <p:sp>
        <p:nvSpPr>
          <p:cNvPr id="190" name="Shape 190"/>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91" name="Shape 19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92" name="Shape 19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93" name="Shape 193"/>
        <p:cNvGrpSpPr/>
        <p:nvPr/>
      </p:nvGrpSpPr>
      <p:grpSpPr>
        <a:xfrm>
          <a:off x="0" y="0"/>
          <a:ext cx="0" cy="0"/>
          <a:chOff x="0" y="0"/>
          <a:chExt cx="0" cy="0"/>
        </a:xfrm>
      </p:grpSpPr>
      <p:sp>
        <p:nvSpPr>
          <p:cNvPr id="194" name="Shape 194"/>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500"/>
              <a:buNone/>
              <a:defRPr sz="1900"/>
            </a:lvl2pPr>
            <a:lvl3pPr indent="0" lvl="2" rtl="0">
              <a:spcBef>
                <a:spcPts val="0"/>
              </a:spcBef>
              <a:spcAft>
                <a:spcPts val="0"/>
              </a:spcAft>
              <a:buSzPts val="1500"/>
              <a:buNone/>
              <a:defRPr sz="1900"/>
            </a:lvl3pPr>
            <a:lvl4pPr indent="0" lvl="3" rtl="0">
              <a:spcBef>
                <a:spcPts val="0"/>
              </a:spcBef>
              <a:spcAft>
                <a:spcPts val="0"/>
              </a:spcAft>
              <a:buSzPts val="1500"/>
              <a:buNone/>
              <a:defRPr sz="1900"/>
            </a:lvl4pPr>
            <a:lvl5pPr indent="0" lvl="4" rtl="0">
              <a:spcBef>
                <a:spcPts val="0"/>
              </a:spcBef>
              <a:spcAft>
                <a:spcPts val="0"/>
              </a:spcAft>
              <a:buSzPts val="1500"/>
              <a:buNone/>
              <a:defRPr sz="1900"/>
            </a:lvl5pPr>
            <a:lvl6pPr indent="0" lvl="5" rtl="0">
              <a:spcBef>
                <a:spcPts val="0"/>
              </a:spcBef>
              <a:spcAft>
                <a:spcPts val="0"/>
              </a:spcAft>
              <a:buSzPts val="1500"/>
              <a:buNone/>
              <a:defRPr sz="1900"/>
            </a:lvl6pPr>
            <a:lvl7pPr indent="0" lvl="6" rtl="0">
              <a:spcBef>
                <a:spcPts val="0"/>
              </a:spcBef>
              <a:spcAft>
                <a:spcPts val="0"/>
              </a:spcAft>
              <a:buSzPts val="1500"/>
              <a:buNone/>
              <a:defRPr sz="1900"/>
            </a:lvl7pPr>
            <a:lvl8pPr indent="0" lvl="7" rtl="0">
              <a:spcBef>
                <a:spcPts val="0"/>
              </a:spcBef>
              <a:spcAft>
                <a:spcPts val="0"/>
              </a:spcAft>
              <a:buSzPts val="1500"/>
              <a:buNone/>
              <a:defRPr sz="1900"/>
            </a:lvl8pPr>
            <a:lvl9pPr indent="0" lvl="8" rtl="0">
              <a:spcBef>
                <a:spcPts val="0"/>
              </a:spcBef>
              <a:spcAft>
                <a:spcPts val="0"/>
              </a:spcAft>
              <a:buSzPts val="1500"/>
              <a:buNone/>
              <a:defRPr sz="1900"/>
            </a:lvl9pPr>
          </a:lstStyle>
          <a:p/>
        </p:txBody>
      </p:sp>
      <p:sp>
        <p:nvSpPr>
          <p:cNvPr id="195" name="Shape 195"/>
          <p:cNvSpPr txBox="1"/>
          <p:nvPr>
            <p:ph idx="1" type="body"/>
          </p:nvPr>
        </p:nvSpPr>
        <p:spPr>
          <a:xfrm rot="5400000">
            <a:off x="3920400" y="-1256575"/>
            <a:ext cx="4351200"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96" name="Shape 196"/>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97" name="Shape 197"/>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98" name="Shape 19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28" name="Shape 28"/>
        <p:cNvGrpSpPr/>
        <p:nvPr/>
      </p:nvGrpSpPr>
      <p:grpSpPr>
        <a:xfrm>
          <a:off x="0" y="0"/>
          <a:ext cx="0" cy="0"/>
          <a:chOff x="0" y="0"/>
          <a:chExt cx="0" cy="0"/>
        </a:xfrm>
      </p:grpSpPr>
      <p:sp>
        <p:nvSpPr>
          <p:cNvPr id="29" name="Shape 29"/>
          <p:cNvSpPr/>
          <p:nvPr/>
        </p:nvSpPr>
        <p:spPr>
          <a:xfrm>
            <a:off x="1" y="6418964"/>
            <a:ext cx="12207655" cy="457748"/>
          </a:xfrm>
          <a:prstGeom prst="flowChartProcess">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30" name="Shape 30"/>
          <p:cNvSpPr txBox="1"/>
          <p:nvPr>
            <p:ph type="title"/>
          </p:nvPr>
        </p:nvSpPr>
        <p:spPr>
          <a:xfrm>
            <a:off x="406400" y="0"/>
            <a:ext cx="7294035" cy="653854"/>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Shape 31"/>
          <p:cNvSpPr txBox="1"/>
          <p:nvPr/>
        </p:nvSpPr>
        <p:spPr>
          <a:xfrm>
            <a:off x="8329991" y="6540236"/>
            <a:ext cx="3716867" cy="21520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800" u="none" cap="none" strike="noStrike">
                <a:solidFill>
                  <a:schemeClr val="lt1"/>
                </a:solidFill>
                <a:latin typeface="Arial"/>
                <a:ea typeface="Arial"/>
                <a:cs typeface="Arial"/>
                <a:sym typeface="Arial"/>
              </a:rPr>
              <a:t>© 2017 The Coding Boot Camp</a:t>
            </a:r>
            <a:endParaRPr/>
          </a:p>
        </p:txBody>
      </p:sp>
      <p:cxnSp>
        <p:nvCxnSpPr>
          <p:cNvPr id="32" name="Shape 32"/>
          <p:cNvCxnSpPr/>
          <p:nvPr/>
        </p:nvCxnSpPr>
        <p:spPr>
          <a:xfrm>
            <a:off x="0" y="653854"/>
            <a:ext cx="12192000" cy="0"/>
          </a:xfrm>
          <a:prstGeom prst="straightConnector1">
            <a:avLst/>
          </a:prstGeom>
          <a:noFill/>
          <a:ln cap="flat" cmpd="sng" w="41275">
            <a:solidFill>
              <a:srgbClr val="C83232"/>
            </a:solidFill>
            <a:prstDash val="solid"/>
            <a:miter lim="800000"/>
            <a:headEnd len="sm" w="sm" type="none"/>
            <a:tailEnd len="sm" w="sm" type="none"/>
          </a:ln>
        </p:spPr>
      </p:cxnSp>
    </p:spTree>
  </p:cSld>
  <p:clrMapOvr>
    <a:masterClrMapping/>
  </p:clrMapOvr>
  <p:transition>
    <p:fade thruBlk="1"/>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9" name="Shape 199"/>
        <p:cNvGrpSpPr/>
        <p:nvPr/>
      </p:nvGrpSpPr>
      <p:grpSpPr>
        <a:xfrm>
          <a:off x="0" y="0"/>
          <a:ext cx="0" cy="0"/>
          <a:chOff x="0" y="0"/>
          <a:chExt cx="0" cy="0"/>
        </a:xfrm>
      </p:grpSpPr>
      <p:sp>
        <p:nvSpPr>
          <p:cNvPr id="200" name="Shape 200"/>
          <p:cNvSpPr txBox="1"/>
          <p:nvPr>
            <p:ph type="title"/>
          </p:nvPr>
        </p:nvSpPr>
        <p:spPr>
          <a:xfrm rot="5400000">
            <a:off x="7133400" y="1956625"/>
            <a:ext cx="5811900" cy="26289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500"/>
              <a:buNone/>
              <a:defRPr sz="1900"/>
            </a:lvl2pPr>
            <a:lvl3pPr indent="0" lvl="2" rtl="0">
              <a:spcBef>
                <a:spcPts val="0"/>
              </a:spcBef>
              <a:spcAft>
                <a:spcPts val="0"/>
              </a:spcAft>
              <a:buSzPts val="1500"/>
              <a:buNone/>
              <a:defRPr sz="1900"/>
            </a:lvl3pPr>
            <a:lvl4pPr indent="0" lvl="3" rtl="0">
              <a:spcBef>
                <a:spcPts val="0"/>
              </a:spcBef>
              <a:spcAft>
                <a:spcPts val="0"/>
              </a:spcAft>
              <a:buSzPts val="1500"/>
              <a:buNone/>
              <a:defRPr sz="1900"/>
            </a:lvl4pPr>
            <a:lvl5pPr indent="0" lvl="4" rtl="0">
              <a:spcBef>
                <a:spcPts val="0"/>
              </a:spcBef>
              <a:spcAft>
                <a:spcPts val="0"/>
              </a:spcAft>
              <a:buSzPts val="1500"/>
              <a:buNone/>
              <a:defRPr sz="1900"/>
            </a:lvl5pPr>
            <a:lvl6pPr indent="0" lvl="5" rtl="0">
              <a:spcBef>
                <a:spcPts val="0"/>
              </a:spcBef>
              <a:spcAft>
                <a:spcPts val="0"/>
              </a:spcAft>
              <a:buSzPts val="1500"/>
              <a:buNone/>
              <a:defRPr sz="1900"/>
            </a:lvl6pPr>
            <a:lvl7pPr indent="0" lvl="6" rtl="0">
              <a:spcBef>
                <a:spcPts val="0"/>
              </a:spcBef>
              <a:spcAft>
                <a:spcPts val="0"/>
              </a:spcAft>
              <a:buSzPts val="1500"/>
              <a:buNone/>
              <a:defRPr sz="1900"/>
            </a:lvl7pPr>
            <a:lvl8pPr indent="0" lvl="7" rtl="0">
              <a:spcBef>
                <a:spcPts val="0"/>
              </a:spcBef>
              <a:spcAft>
                <a:spcPts val="0"/>
              </a:spcAft>
              <a:buSzPts val="1500"/>
              <a:buNone/>
              <a:defRPr sz="1900"/>
            </a:lvl8pPr>
            <a:lvl9pPr indent="0" lvl="8" rtl="0">
              <a:spcBef>
                <a:spcPts val="0"/>
              </a:spcBef>
              <a:spcAft>
                <a:spcPts val="0"/>
              </a:spcAft>
              <a:buSzPts val="1500"/>
              <a:buNone/>
              <a:defRPr sz="1900"/>
            </a:lvl9pPr>
          </a:lstStyle>
          <a:p/>
        </p:txBody>
      </p:sp>
      <p:sp>
        <p:nvSpPr>
          <p:cNvPr id="201" name="Shape 201"/>
          <p:cNvSpPr txBox="1"/>
          <p:nvPr>
            <p:ph idx="1" type="body"/>
          </p:nvPr>
        </p:nvSpPr>
        <p:spPr>
          <a:xfrm rot="5400000">
            <a:off x="1799400" y="-596075"/>
            <a:ext cx="5811900"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202" name="Shape 20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203" name="Shape 20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5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204" name="Shape 20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33" name="Shape 33"/>
        <p:cNvGrpSpPr/>
        <p:nvPr/>
      </p:nvGrpSpPr>
      <p:grpSpPr>
        <a:xfrm>
          <a:off x="0" y="0"/>
          <a:ext cx="0" cy="0"/>
          <a:chOff x="0" y="0"/>
          <a:chExt cx="0" cy="0"/>
        </a:xfrm>
      </p:grpSpPr>
      <p:sp>
        <p:nvSpPr>
          <p:cNvPr id="34" name="Shape 34"/>
          <p:cNvSpPr/>
          <p:nvPr/>
        </p:nvSpPr>
        <p:spPr>
          <a:xfrm>
            <a:off x="1" y="6418964"/>
            <a:ext cx="12207655" cy="457748"/>
          </a:xfrm>
          <a:prstGeom prst="flowChartProcess">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35" name="Shape 35"/>
          <p:cNvSpPr txBox="1"/>
          <p:nvPr>
            <p:ph type="title"/>
          </p:nvPr>
        </p:nvSpPr>
        <p:spPr>
          <a:xfrm>
            <a:off x="406400" y="0"/>
            <a:ext cx="7294035" cy="653854"/>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6" name="Shape 36"/>
          <p:cNvSpPr txBox="1"/>
          <p:nvPr/>
        </p:nvSpPr>
        <p:spPr>
          <a:xfrm>
            <a:off x="8329991" y="6540236"/>
            <a:ext cx="3716867" cy="21520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800" u="none" cap="none" strike="noStrike">
                <a:solidFill>
                  <a:schemeClr val="lt1"/>
                </a:solidFill>
                <a:latin typeface="Arial"/>
                <a:ea typeface="Arial"/>
                <a:cs typeface="Arial"/>
                <a:sym typeface="Arial"/>
              </a:rPr>
              <a:t>© 2017 The Coding Boot Camp</a:t>
            </a:r>
            <a:endParaRPr/>
          </a:p>
        </p:txBody>
      </p:sp>
      <p:cxnSp>
        <p:nvCxnSpPr>
          <p:cNvPr id="37" name="Shape 37"/>
          <p:cNvCxnSpPr/>
          <p:nvPr/>
        </p:nvCxnSpPr>
        <p:spPr>
          <a:xfrm>
            <a:off x="0" y="653854"/>
            <a:ext cx="12192000" cy="0"/>
          </a:xfrm>
          <a:prstGeom prst="straightConnector1">
            <a:avLst/>
          </a:prstGeom>
          <a:noFill/>
          <a:ln cap="flat" cmpd="sng" w="41275">
            <a:solidFill>
              <a:srgbClr val="C83232"/>
            </a:solidFill>
            <a:prstDash val="solid"/>
            <a:miter lim="800000"/>
            <a:headEnd len="sm" w="sm" type="none"/>
            <a:tailEnd len="sm" w="sm" type="none"/>
          </a:ln>
        </p:spPr>
      </p:cxn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8" name="Shape 38"/>
        <p:cNvGrpSpPr/>
        <p:nvPr/>
      </p:nvGrpSpPr>
      <p:grpSpPr>
        <a:xfrm>
          <a:off x="0" y="0"/>
          <a:ext cx="0" cy="0"/>
          <a:chOff x="0" y="0"/>
          <a:chExt cx="0" cy="0"/>
        </a:xfrm>
      </p:grpSpPr>
      <p:sp>
        <p:nvSpPr>
          <p:cNvPr id="39" name="Shape 39"/>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0" name="Shape 40"/>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4" name="Shape 44"/>
        <p:cNvGrpSpPr/>
        <p:nvPr/>
      </p:nvGrpSpPr>
      <p:grpSpPr>
        <a:xfrm>
          <a:off x="0" y="0"/>
          <a:ext cx="0" cy="0"/>
          <a:chOff x="0" y="0"/>
          <a:chExt cx="0" cy="0"/>
        </a:xfrm>
      </p:grpSpPr>
      <p:sp>
        <p:nvSpPr>
          <p:cNvPr id="45" name="Shape 45"/>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6" name="Shape 46"/>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0" name="Shape 50"/>
        <p:cNvGrpSpPr/>
        <p:nvPr/>
      </p:nvGrpSpPr>
      <p:grpSpPr>
        <a:xfrm>
          <a:off x="0" y="0"/>
          <a:ext cx="0" cy="0"/>
          <a:chOff x="0" y="0"/>
          <a:chExt cx="0" cy="0"/>
        </a:xfrm>
      </p:grpSpPr>
      <p:sp>
        <p:nvSpPr>
          <p:cNvPr id="51" name="Shape 51"/>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2" name="Shape 52"/>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53" name="Shape 5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6" name="Shape 56"/>
        <p:cNvGrpSpPr/>
        <p:nvPr/>
      </p:nvGrpSpPr>
      <p:grpSpPr>
        <a:xfrm>
          <a:off x="0" y="0"/>
          <a:ext cx="0" cy="0"/>
          <a:chOff x="0" y="0"/>
          <a:chExt cx="0" cy="0"/>
        </a:xfrm>
      </p:grpSpPr>
      <p:sp>
        <p:nvSpPr>
          <p:cNvPr id="57" name="Shape 5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8" name="Shape 58"/>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3" name="Shape 63"/>
        <p:cNvGrpSpPr/>
        <p:nvPr/>
      </p:nvGrpSpPr>
      <p:grpSpPr>
        <a:xfrm>
          <a:off x="0" y="0"/>
          <a:ext cx="0" cy="0"/>
          <a:chOff x="0" y="0"/>
          <a:chExt cx="0" cy="0"/>
        </a:xfrm>
      </p:grpSpPr>
      <p:sp>
        <p:nvSpPr>
          <p:cNvPr id="64" name="Shape 64"/>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5" name="Shape 65"/>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6" name="Shape 66"/>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8" name="Shape 68"/>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6" Type="http://schemas.openxmlformats.org/officeDocument/2006/relationships/theme" Target="../theme/theme1.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7" name="Shape 107"/>
        <p:cNvGrpSpPr/>
        <p:nvPr/>
      </p:nvGrpSpPr>
      <p:grpSpPr>
        <a:xfrm>
          <a:off x="0" y="0"/>
          <a:ext cx="0" cy="0"/>
          <a:chOff x="0" y="0"/>
          <a:chExt cx="0" cy="0"/>
        </a:xfrm>
      </p:grpSpPr>
      <p:sp>
        <p:nvSpPr>
          <p:cNvPr id="108" name="Shape 108"/>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500"/>
              <a:buNone/>
              <a:defRPr sz="1900"/>
            </a:lvl2pPr>
            <a:lvl3pPr indent="0" lvl="2" rtl="0">
              <a:spcBef>
                <a:spcPts val="0"/>
              </a:spcBef>
              <a:spcAft>
                <a:spcPts val="0"/>
              </a:spcAft>
              <a:buSzPts val="1500"/>
              <a:buNone/>
              <a:defRPr sz="1900"/>
            </a:lvl3pPr>
            <a:lvl4pPr indent="0" lvl="3" rtl="0">
              <a:spcBef>
                <a:spcPts val="0"/>
              </a:spcBef>
              <a:spcAft>
                <a:spcPts val="0"/>
              </a:spcAft>
              <a:buSzPts val="1500"/>
              <a:buNone/>
              <a:defRPr sz="1900"/>
            </a:lvl4pPr>
            <a:lvl5pPr indent="0" lvl="4" rtl="0">
              <a:spcBef>
                <a:spcPts val="0"/>
              </a:spcBef>
              <a:spcAft>
                <a:spcPts val="0"/>
              </a:spcAft>
              <a:buSzPts val="1500"/>
              <a:buNone/>
              <a:defRPr sz="1900"/>
            </a:lvl5pPr>
            <a:lvl6pPr indent="0" lvl="5" rtl="0">
              <a:spcBef>
                <a:spcPts val="0"/>
              </a:spcBef>
              <a:spcAft>
                <a:spcPts val="0"/>
              </a:spcAft>
              <a:buSzPts val="1500"/>
              <a:buNone/>
              <a:defRPr sz="1900"/>
            </a:lvl6pPr>
            <a:lvl7pPr indent="0" lvl="6" rtl="0">
              <a:spcBef>
                <a:spcPts val="0"/>
              </a:spcBef>
              <a:spcAft>
                <a:spcPts val="0"/>
              </a:spcAft>
              <a:buSzPts val="1500"/>
              <a:buNone/>
              <a:defRPr sz="1900"/>
            </a:lvl7pPr>
            <a:lvl8pPr indent="0" lvl="7" rtl="0">
              <a:spcBef>
                <a:spcPts val="0"/>
              </a:spcBef>
              <a:spcAft>
                <a:spcPts val="0"/>
              </a:spcAft>
              <a:buSzPts val="1500"/>
              <a:buNone/>
              <a:defRPr sz="1900"/>
            </a:lvl8pPr>
            <a:lvl9pPr indent="0" lvl="8" rtl="0">
              <a:spcBef>
                <a:spcPts val="0"/>
              </a:spcBef>
              <a:spcAft>
                <a:spcPts val="0"/>
              </a:spcAft>
              <a:buSzPts val="1500"/>
              <a:buNone/>
              <a:defRPr sz="1900"/>
            </a:lvl9pPr>
          </a:lstStyle>
          <a:p/>
        </p:txBody>
      </p:sp>
      <p:sp>
        <p:nvSpPr>
          <p:cNvPr id="109" name="Shape 109"/>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5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5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920991" y="2885043"/>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lang="en-US"/>
              <a:t>Big Data</a:t>
            </a:r>
            <a:endParaRPr b="1" i="0" sz="4100" u="none" cap="none" strike="noStrike">
              <a:solidFill>
                <a:schemeClr val="lt1"/>
              </a:solidFill>
              <a:latin typeface="Arial"/>
              <a:ea typeface="Arial"/>
              <a:cs typeface="Arial"/>
              <a:sym typeface="Arial"/>
            </a:endParaRPr>
          </a:p>
        </p:txBody>
      </p:sp>
      <p:sp>
        <p:nvSpPr>
          <p:cNvPr id="210" name="Shape 210"/>
          <p:cNvSpPr txBox="1"/>
          <p:nvPr/>
        </p:nvSpPr>
        <p:spPr>
          <a:xfrm>
            <a:off x="1950892" y="3962401"/>
            <a:ext cx="2670436" cy="453389"/>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1950"/>
              <a:buFont typeface="Arial"/>
              <a:buNone/>
            </a:pPr>
            <a:r>
              <a:rPr b="1" i="0" lang="en-US" sz="1950" u="none" cap="none" strike="noStrike">
                <a:solidFill>
                  <a:schemeClr val="lt1"/>
                </a:solidFill>
                <a:latin typeface="Arial"/>
                <a:ea typeface="Arial"/>
                <a:cs typeface="Arial"/>
                <a:sym typeface="Arial"/>
              </a:rPr>
              <a:t>The Data Bootcamp |</a:t>
            </a:r>
            <a:endParaRPr b="0" i="0" sz="1950" u="none" cap="none" strike="noStrike">
              <a:solidFill>
                <a:schemeClr val="lt1"/>
              </a:solidFill>
              <a:latin typeface="Arial"/>
              <a:ea typeface="Arial"/>
              <a:cs typeface="Arial"/>
              <a:sym typeface="Arial"/>
            </a:endParaRPr>
          </a:p>
        </p:txBody>
      </p:sp>
      <p:sp>
        <p:nvSpPr>
          <p:cNvPr id="211" name="Shape 211"/>
          <p:cNvSpPr txBox="1"/>
          <p:nvPr/>
        </p:nvSpPr>
        <p:spPr>
          <a:xfrm>
            <a:off x="4592753" y="4034789"/>
            <a:ext cx="2951047" cy="38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b="1" lang="en-US" sz="2000">
                <a:solidFill>
                  <a:schemeClr val="lt1"/>
                </a:solidFill>
              </a:rPr>
              <a:t>&lt;Date goes here&gt;</a:t>
            </a:r>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1828800" y="0"/>
            <a:ext cx="7620000"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Hadoop Ecosystem</a:t>
            </a:r>
            <a:endParaRPr b="1" i="0" sz="2400" u="none" cap="none" strike="noStrike">
              <a:solidFill>
                <a:schemeClr val="dk1"/>
              </a:solidFill>
              <a:latin typeface="Arial"/>
              <a:ea typeface="Arial"/>
              <a:cs typeface="Arial"/>
              <a:sym typeface="Arial"/>
            </a:endParaRPr>
          </a:p>
        </p:txBody>
      </p:sp>
      <p:pic>
        <p:nvPicPr>
          <p:cNvPr id="277" name="Shape 277"/>
          <p:cNvPicPr preferRelativeResize="0"/>
          <p:nvPr/>
        </p:nvPicPr>
        <p:blipFill>
          <a:blip r:embed="rId3">
            <a:alphaModFix/>
          </a:blip>
          <a:stretch>
            <a:fillRect/>
          </a:stretch>
        </p:blipFill>
        <p:spPr>
          <a:xfrm>
            <a:off x="806200" y="1133475"/>
            <a:ext cx="9665200" cy="4591050"/>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828800" y="0"/>
            <a:ext cx="7620000"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Fundamentals</a:t>
            </a:r>
            <a:endParaRPr b="1" i="0" sz="2400" u="none" cap="none" strike="noStrike">
              <a:solidFill>
                <a:schemeClr val="dk1"/>
              </a:solidFill>
              <a:latin typeface="Arial"/>
              <a:ea typeface="Arial"/>
              <a:cs typeface="Arial"/>
              <a:sym typeface="Arial"/>
            </a:endParaRPr>
          </a:p>
        </p:txBody>
      </p:sp>
      <p:sp>
        <p:nvSpPr>
          <p:cNvPr id="284" name="Shape 284"/>
          <p:cNvSpPr txBox="1"/>
          <p:nvPr/>
        </p:nvSpPr>
        <p:spPr>
          <a:xfrm>
            <a:off x="1720850" y="1219200"/>
            <a:ext cx="8947150" cy="3733800"/>
          </a:xfrm>
          <a:prstGeom prst="rect">
            <a:avLst/>
          </a:prstGeom>
          <a:noFill/>
          <a:ln>
            <a:noFill/>
          </a:ln>
        </p:spPr>
        <p:txBody>
          <a:bodyPr anchorCtr="0" anchor="t" bIns="91425" lIns="91425" spcFirstLastPara="1" rIns="91425" wrap="square" tIns="91425">
            <a:noAutofit/>
          </a:bodyPr>
          <a:lstStyle/>
          <a:p>
            <a:pPr indent="-457200" lvl="0" marL="6858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MapReduce</a:t>
            </a:r>
            <a:endParaRPr/>
          </a:p>
          <a:p>
            <a:pPr indent="-304800" lvl="0" marL="6858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04800" lvl="0" marL="6858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The Hadoop Distributed Filesystem (HDFS)</a:t>
            </a:r>
            <a:endParaRPr sz="2400">
              <a:solidFill>
                <a:schemeClr val="dk1"/>
              </a:solidFill>
              <a:latin typeface="Arial"/>
              <a:ea typeface="Arial"/>
              <a:cs typeface="Arial"/>
              <a:sym typeface="Arial"/>
            </a:endParaRPr>
          </a:p>
          <a:p>
            <a:pPr indent="-304800" lvl="0" marL="6858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04800" lvl="0" marL="6858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Yet Another Resource </a:t>
            </a:r>
            <a:r>
              <a:rPr lang="en-US" sz="2400">
                <a:solidFill>
                  <a:schemeClr val="dk1"/>
                </a:solidFill>
              </a:rPr>
              <a:t>Negotiator</a:t>
            </a:r>
            <a:r>
              <a:rPr lang="en-US" sz="2400">
                <a:solidFill>
                  <a:schemeClr val="dk1"/>
                </a:solidFill>
                <a:latin typeface="Arial"/>
                <a:ea typeface="Arial"/>
                <a:cs typeface="Arial"/>
                <a:sym typeface="Arial"/>
              </a:rPr>
              <a:t> (YARN)</a:t>
            </a:r>
            <a:endParaRPr sz="2400">
              <a:solidFill>
                <a:schemeClr val="dk1"/>
              </a:solidFill>
              <a:latin typeface="Arial"/>
              <a:ea typeface="Arial"/>
              <a:cs typeface="Arial"/>
              <a:sym typeface="Aria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920991" y="2885043"/>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0" lang="en-US" sz="4100" u="none" cap="none" strike="noStrike">
                <a:solidFill>
                  <a:schemeClr val="lt1"/>
                </a:solidFill>
                <a:latin typeface="Arial"/>
                <a:ea typeface="Arial"/>
                <a:cs typeface="Arial"/>
                <a:sym typeface="Arial"/>
              </a:rPr>
              <a:t>MapReduce</a:t>
            </a:r>
            <a:endParaRPr b="1" i="0" sz="4100" u="none" cap="none" strike="noStrike">
              <a:solidFill>
                <a:schemeClr val="lt1"/>
              </a:solidFill>
              <a:latin typeface="Arial"/>
              <a:ea typeface="Arial"/>
              <a:cs typeface="Arial"/>
              <a:sym typeface="Arial"/>
            </a:endParaRPr>
          </a:p>
        </p:txBody>
      </p:sp>
      <p:sp>
        <p:nvSpPr>
          <p:cNvPr id="290" name="Shape 290"/>
          <p:cNvSpPr txBox="1"/>
          <p:nvPr/>
        </p:nvSpPr>
        <p:spPr>
          <a:xfrm>
            <a:off x="1950892" y="3962401"/>
            <a:ext cx="2670436" cy="453389"/>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1950"/>
              <a:buFont typeface="Calibri"/>
              <a:buNone/>
            </a:pPr>
            <a:r>
              <a:t/>
            </a:r>
            <a:endParaRPr sz="1950">
              <a:solidFill>
                <a:schemeClr val="lt1"/>
              </a:solidFill>
              <a:latin typeface="Arial"/>
              <a:ea typeface="Arial"/>
              <a:cs typeface="Arial"/>
              <a:sym typeface="Arial"/>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1828800" y="0"/>
            <a:ext cx="7620000" cy="654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a:t>MapReduce History</a:t>
            </a:r>
            <a:endParaRPr b="1" i="0" sz="2400" u="none" cap="none" strike="noStrike">
              <a:solidFill>
                <a:schemeClr val="dk1"/>
              </a:solidFill>
              <a:latin typeface="Arial"/>
              <a:ea typeface="Arial"/>
              <a:cs typeface="Arial"/>
              <a:sym typeface="Arial"/>
            </a:endParaRPr>
          </a:p>
        </p:txBody>
      </p:sp>
      <p:sp>
        <p:nvSpPr>
          <p:cNvPr id="297" name="Shape 297"/>
          <p:cNvSpPr txBox="1"/>
          <p:nvPr/>
        </p:nvSpPr>
        <p:spPr>
          <a:xfrm>
            <a:off x="1720850" y="1219200"/>
            <a:ext cx="8947200" cy="3733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406400" lvl="0" marL="685800" marR="0" rtl="0" algn="l">
              <a:spcBef>
                <a:spcPts val="0"/>
              </a:spcBef>
              <a:spcAft>
                <a:spcPts val="0"/>
              </a:spcAft>
              <a:buClr>
                <a:schemeClr val="dk1"/>
              </a:buClr>
              <a:buSzPts val="2400"/>
              <a:buFont typeface="Arial"/>
              <a:buChar char="•"/>
            </a:pPr>
            <a:r>
              <a:rPr lang="en-US" sz="2400">
                <a:solidFill>
                  <a:schemeClr val="dk1"/>
                </a:solidFill>
              </a:rPr>
              <a:t>It was originally created out of research at Google.</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406400" lvl="0" marL="685800" marR="0" rtl="0" algn="l">
              <a:spcBef>
                <a:spcPts val="0"/>
              </a:spcBef>
              <a:spcAft>
                <a:spcPts val="0"/>
              </a:spcAft>
              <a:buClr>
                <a:schemeClr val="dk1"/>
              </a:buClr>
              <a:buSzPts val="2400"/>
              <a:buFont typeface="Arial"/>
              <a:buChar char="•"/>
            </a:pPr>
            <a:r>
              <a:rPr lang="en-US" sz="2400">
                <a:solidFill>
                  <a:schemeClr val="dk1"/>
                </a:solidFill>
              </a:rPr>
              <a:t>Designed to solve a single problem, how to index all the information on the internet.</a:t>
            </a:r>
            <a:endParaRPr sz="2400">
              <a:solidFill>
                <a:schemeClr val="dk1"/>
              </a:solidFill>
            </a:endParaRPr>
          </a:p>
        </p:txBody>
      </p:sp>
      <p:pic>
        <p:nvPicPr>
          <p:cNvPr id="298" name="Shape 298"/>
          <p:cNvPicPr preferRelativeResize="0"/>
          <p:nvPr/>
        </p:nvPicPr>
        <p:blipFill>
          <a:blip r:embed="rId3">
            <a:alphaModFix/>
          </a:blip>
          <a:stretch>
            <a:fillRect/>
          </a:stretch>
        </p:blipFill>
        <p:spPr>
          <a:xfrm>
            <a:off x="5295900" y="3462125"/>
            <a:ext cx="1600200" cy="1600200"/>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1828800" y="0"/>
            <a:ext cx="7620000" cy="654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sz="1800"/>
              <a:t>Example: Counting The Number Of Books In A Library</a:t>
            </a:r>
            <a:endParaRPr b="1" i="0" sz="1800" u="none" cap="none" strike="noStrike">
              <a:solidFill>
                <a:schemeClr val="dk1"/>
              </a:solidFill>
              <a:latin typeface="Arial"/>
              <a:ea typeface="Arial"/>
              <a:cs typeface="Arial"/>
              <a:sym typeface="Arial"/>
            </a:endParaRPr>
          </a:p>
        </p:txBody>
      </p:sp>
      <p:sp>
        <p:nvSpPr>
          <p:cNvPr id="305" name="Shape 305"/>
          <p:cNvSpPr txBox="1"/>
          <p:nvPr/>
        </p:nvSpPr>
        <p:spPr>
          <a:xfrm>
            <a:off x="1709900" y="1103175"/>
            <a:ext cx="8947200" cy="3733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406400" lvl="0" marL="685800" marR="0" rtl="0" algn="l">
              <a:spcBef>
                <a:spcPts val="0"/>
              </a:spcBef>
              <a:spcAft>
                <a:spcPts val="0"/>
              </a:spcAft>
              <a:buClr>
                <a:schemeClr val="dk1"/>
              </a:buClr>
              <a:buSzPts val="2400"/>
              <a:buFont typeface="Arial"/>
              <a:buChar char="•"/>
            </a:pPr>
            <a:r>
              <a:rPr b="1" lang="en-US" sz="2400">
                <a:solidFill>
                  <a:schemeClr val="dk1"/>
                </a:solidFill>
              </a:rPr>
              <a:t>Map</a:t>
            </a:r>
            <a:r>
              <a:rPr lang="en-US" sz="2400">
                <a:solidFill>
                  <a:schemeClr val="dk1"/>
                </a:solidFill>
              </a:rPr>
              <a:t>: You count up the odd-numbered shelves. I count up the even numbered shelves. The more people we get the better.</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406400" lvl="0" marL="685800" marR="0" rtl="0" algn="l">
              <a:spcBef>
                <a:spcPts val="0"/>
              </a:spcBef>
              <a:spcAft>
                <a:spcPts val="0"/>
              </a:spcAft>
              <a:buClr>
                <a:schemeClr val="dk1"/>
              </a:buClr>
              <a:buSzPts val="2400"/>
              <a:buFont typeface="Arial"/>
              <a:buChar char="•"/>
            </a:pPr>
            <a:r>
              <a:rPr b="1" lang="en-US" sz="2400">
                <a:solidFill>
                  <a:schemeClr val="dk1"/>
                </a:solidFill>
              </a:rPr>
              <a:t>Reduce</a:t>
            </a:r>
            <a:r>
              <a:rPr lang="en-US" sz="2400">
                <a:solidFill>
                  <a:schemeClr val="dk1"/>
                </a:solidFill>
              </a:rPr>
              <a:t>: We get together and add up our counts.</a:t>
            </a:r>
            <a:endParaRPr sz="2400">
              <a:solidFill>
                <a:schemeClr val="dk1"/>
              </a:solidFil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1828800" y="0"/>
            <a:ext cx="7620000" cy="654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a:t>The Map part of MapReduce</a:t>
            </a:r>
            <a:endParaRPr b="1" i="0" sz="2400" u="none" cap="none" strike="noStrike">
              <a:solidFill>
                <a:schemeClr val="dk1"/>
              </a:solidFill>
              <a:latin typeface="Arial"/>
              <a:ea typeface="Arial"/>
              <a:cs typeface="Arial"/>
              <a:sym typeface="Arial"/>
            </a:endParaRPr>
          </a:p>
        </p:txBody>
      </p:sp>
      <p:sp>
        <p:nvSpPr>
          <p:cNvPr id="312" name="Shape 312"/>
          <p:cNvSpPr txBox="1"/>
          <p:nvPr/>
        </p:nvSpPr>
        <p:spPr>
          <a:xfrm>
            <a:off x="1753650" y="1624975"/>
            <a:ext cx="8947200" cy="3733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406400" lvl="0" marL="685800" marR="0" rtl="0" algn="l">
              <a:spcBef>
                <a:spcPts val="0"/>
              </a:spcBef>
              <a:spcAft>
                <a:spcPts val="0"/>
              </a:spcAft>
              <a:buClr>
                <a:schemeClr val="dk1"/>
              </a:buClr>
              <a:buSzPts val="2400"/>
              <a:buFont typeface="Arial"/>
              <a:buChar char="•"/>
            </a:pPr>
            <a:r>
              <a:rPr lang="en-US" sz="2400">
                <a:solidFill>
                  <a:schemeClr val="dk1"/>
                </a:solidFill>
              </a:rPr>
              <a:t>Execute the Map() function on data.</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406400" lvl="0" marL="685800" marR="0" rtl="0" algn="l">
              <a:spcBef>
                <a:spcPts val="0"/>
              </a:spcBef>
              <a:spcAft>
                <a:spcPts val="0"/>
              </a:spcAft>
              <a:buClr>
                <a:schemeClr val="dk1"/>
              </a:buClr>
              <a:buSzPts val="2400"/>
              <a:buFont typeface="Arial"/>
              <a:buChar char="•"/>
            </a:pPr>
            <a:r>
              <a:rPr lang="en-US" sz="2400">
                <a:solidFill>
                  <a:schemeClr val="dk1"/>
                </a:solidFill>
              </a:rPr>
              <a:t>Execute on each node.</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406400" lvl="0" marL="685800" marR="0" rtl="0" algn="l">
              <a:spcBef>
                <a:spcPts val="0"/>
              </a:spcBef>
              <a:spcAft>
                <a:spcPts val="0"/>
              </a:spcAft>
              <a:buClr>
                <a:schemeClr val="dk1"/>
              </a:buClr>
              <a:buSzPts val="2400"/>
              <a:buFont typeface="Arial"/>
              <a:buChar char="•"/>
            </a:pPr>
            <a:r>
              <a:rPr lang="en-US" sz="2400">
                <a:solidFill>
                  <a:schemeClr val="dk1"/>
                </a:solidFill>
              </a:rPr>
              <a:t>Output &lt;key, value&gt; pairs on each node.</a:t>
            </a:r>
            <a:endParaRPr sz="2400">
              <a:solidFill>
                <a:schemeClr val="dk1"/>
              </a:solidFill>
            </a:endParaRPr>
          </a:p>
          <a:p>
            <a:pPr indent="0" lvl="0" marL="0" marR="0" rtl="0" algn="l">
              <a:spcBef>
                <a:spcPts val="0"/>
              </a:spcBef>
              <a:spcAft>
                <a:spcPts val="0"/>
              </a:spcAft>
              <a:buNone/>
            </a:pPr>
            <a:r>
              <a:t/>
            </a:r>
            <a:endParaRPr sz="2400">
              <a:solidFill>
                <a:schemeClr val="dk1"/>
              </a:solidFill>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1828800" y="0"/>
            <a:ext cx="7620000" cy="654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a:t>The Reduce part of MapReduce</a:t>
            </a:r>
            <a:endParaRPr b="1" i="0" sz="2400" u="none" cap="none" strike="noStrike">
              <a:solidFill>
                <a:schemeClr val="dk1"/>
              </a:solidFill>
              <a:latin typeface="Arial"/>
              <a:ea typeface="Arial"/>
              <a:cs typeface="Arial"/>
              <a:sym typeface="Arial"/>
            </a:endParaRPr>
          </a:p>
        </p:txBody>
      </p:sp>
      <p:sp>
        <p:nvSpPr>
          <p:cNvPr id="319" name="Shape 319"/>
          <p:cNvSpPr txBox="1"/>
          <p:nvPr/>
        </p:nvSpPr>
        <p:spPr>
          <a:xfrm>
            <a:off x="1688050" y="1255575"/>
            <a:ext cx="8947200" cy="3733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2400">
              <a:solidFill>
                <a:schemeClr val="dk1"/>
              </a:solidFill>
            </a:endParaRPr>
          </a:p>
          <a:p>
            <a:pPr indent="-406400" lvl="0" marL="685800" marR="0" rtl="0" algn="l">
              <a:spcBef>
                <a:spcPts val="0"/>
              </a:spcBef>
              <a:spcAft>
                <a:spcPts val="0"/>
              </a:spcAft>
              <a:buClr>
                <a:schemeClr val="dk1"/>
              </a:buClr>
              <a:buSzPts val="2400"/>
              <a:buFont typeface="Arial"/>
              <a:buChar char="•"/>
            </a:pPr>
            <a:r>
              <a:rPr lang="en-US" sz="2400">
                <a:solidFill>
                  <a:schemeClr val="dk1"/>
                </a:solidFill>
              </a:rPr>
              <a:t>Execute the Reduce() function on data.</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406400" lvl="0" marL="685800" marR="0" rtl="0" algn="l">
              <a:spcBef>
                <a:spcPts val="0"/>
              </a:spcBef>
              <a:spcAft>
                <a:spcPts val="0"/>
              </a:spcAft>
              <a:buClr>
                <a:schemeClr val="dk1"/>
              </a:buClr>
              <a:buSzPts val="2400"/>
              <a:buFont typeface="Arial"/>
              <a:buChar char="•"/>
            </a:pPr>
            <a:r>
              <a:rPr lang="en-US" sz="2400">
                <a:solidFill>
                  <a:schemeClr val="dk1"/>
                </a:solidFill>
              </a:rPr>
              <a:t>Execute on some node.</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406400" lvl="0" marL="685800" marR="0" rtl="0" algn="l">
              <a:spcBef>
                <a:spcPts val="0"/>
              </a:spcBef>
              <a:spcAft>
                <a:spcPts val="0"/>
              </a:spcAft>
              <a:buClr>
                <a:schemeClr val="dk1"/>
              </a:buClr>
              <a:buSzPts val="2400"/>
              <a:buFont typeface="Arial"/>
              <a:buChar char="•"/>
            </a:pPr>
            <a:r>
              <a:rPr lang="en-US" sz="2400">
                <a:solidFill>
                  <a:schemeClr val="dk1"/>
                </a:solidFill>
              </a:rPr>
              <a:t>Aggregate sets of &lt;key, value&gt; pairs on some nodes.</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406400" lvl="0" marL="685800" marR="0" rtl="0" algn="l">
              <a:spcBef>
                <a:spcPts val="0"/>
              </a:spcBef>
              <a:spcAft>
                <a:spcPts val="0"/>
              </a:spcAft>
              <a:buClr>
                <a:schemeClr val="dk1"/>
              </a:buClr>
              <a:buSzPts val="2400"/>
              <a:buFont typeface="Arial"/>
              <a:buChar char="•"/>
            </a:pPr>
            <a:r>
              <a:rPr lang="en-US" sz="2400">
                <a:solidFill>
                  <a:schemeClr val="dk1"/>
                </a:solidFill>
              </a:rPr>
              <a:t>Output a combined list.</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1828800" y="0"/>
            <a:ext cx="7620000" cy="654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a:t>Classic Word Count Example</a:t>
            </a:r>
            <a:endParaRPr b="1" i="0" sz="2400" u="none" cap="none" strike="noStrike">
              <a:solidFill>
                <a:schemeClr val="dk1"/>
              </a:solidFill>
              <a:latin typeface="Arial"/>
              <a:ea typeface="Arial"/>
              <a:cs typeface="Arial"/>
              <a:sym typeface="Arial"/>
            </a:endParaRPr>
          </a:p>
        </p:txBody>
      </p:sp>
      <p:sp>
        <p:nvSpPr>
          <p:cNvPr id="326" name="Shape 326"/>
          <p:cNvSpPr txBox="1"/>
          <p:nvPr/>
        </p:nvSpPr>
        <p:spPr>
          <a:xfrm>
            <a:off x="1720850" y="923425"/>
            <a:ext cx="8947200" cy="3733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3200">
              <a:solidFill>
                <a:schemeClr val="dk1"/>
              </a:solidFill>
            </a:endParaRPr>
          </a:p>
          <a:p>
            <a:pPr indent="0" lvl="0" marL="0" marR="0" rtl="0" algn="l">
              <a:spcBef>
                <a:spcPts val="0"/>
              </a:spcBef>
              <a:spcAft>
                <a:spcPts val="0"/>
              </a:spcAft>
              <a:buNone/>
            </a:pPr>
            <a:r>
              <a:t/>
            </a:r>
            <a:endParaRPr sz="3200">
              <a:solidFill>
                <a:schemeClr val="dk1"/>
              </a:solidFill>
            </a:endParaRPr>
          </a:p>
          <a:p>
            <a:pPr indent="0" lvl="0" marL="0" marR="0" rtl="0" algn="l">
              <a:spcBef>
                <a:spcPts val="0"/>
              </a:spcBef>
              <a:spcAft>
                <a:spcPts val="0"/>
              </a:spcAft>
              <a:buNone/>
            </a:pPr>
            <a:r>
              <a:t/>
            </a:r>
            <a:endParaRPr sz="3200">
              <a:solidFill>
                <a:schemeClr val="dk1"/>
              </a:solidFill>
            </a:endParaRPr>
          </a:p>
          <a:p>
            <a:pPr indent="0" lvl="0" marL="0" marR="0" rtl="0" algn="l">
              <a:spcBef>
                <a:spcPts val="0"/>
              </a:spcBef>
              <a:spcAft>
                <a:spcPts val="0"/>
              </a:spcAft>
              <a:buNone/>
            </a:pPr>
            <a:r>
              <a:t/>
            </a:r>
            <a:endParaRPr sz="3200">
              <a:solidFill>
                <a:schemeClr val="dk1"/>
              </a:solidFill>
            </a:endParaRPr>
          </a:p>
        </p:txBody>
      </p:sp>
      <p:pic>
        <p:nvPicPr>
          <p:cNvPr id="327" name="Shape 327"/>
          <p:cNvPicPr preferRelativeResize="0"/>
          <p:nvPr/>
        </p:nvPicPr>
        <p:blipFill>
          <a:blip r:embed="rId3">
            <a:alphaModFix/>
          </a:blip>
          <a:stretch>
            <a:fillRect/>
          </a:stretch>
        </p:blipFill>
        <p:spPr>
          <a:xfrm>
            <a:off x="1674450" y="1405152"/>
            <a:ext cx="8558750" cy="4047675"/>
          </a:xfrm>
          <a:prstGeom prst="rect">
            <a:avLst/>
          </a:prstGeom>
          <a:noFill/>
          <a:ln>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1096744" y="2910801"/>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0" lang="en-US" sz="4100" u="none" cap="none" strike="noStrike">
                <a:solidFill>
                  <a:schemeClr val="lt1"/>
                </a:solidFill>
                <a:latin typeface="Arial"/>
                <a:ea typeface="Arial"/>
                <a:cs typeface="Arial"/>
                <a:sym typeface="Arial"/>
              </a:rPr>
              <a:t>Hadoop Distributed Filesystem</a:t>
            </a:r>
            <a:endParaRPr b="1" i="0" sz="4100" u="none" cap="none" strike="noStrike">
              <a:solidFill>
                <a:schemeClr val="lt1"/>
              </a:solidFill>
              <a:latin typeface="Arial"/>
              <a:ea typeface="Arial"/>
              <a:cs typeface="Arial"/>
              <a:sym typeface="Arial"/>
            </a:endParaRPr>
          </a:p>
        </p:txBody>
      </p:sp>
      <p:sp>
        <p:nvSpPr>
          <p:cNvPr id="333" name="Shape 333"/>
          <p:cNvSpPr txBox="1"/>
          <p:nvPr/>
        </p:nvSpPr>
        <p:spPr>
          <a:xfrm>
            <a:off x="1950892" y="3962401"/>
            <a:ext cx="2670436" cy="453389"/>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1950"/>
              <a:buFont typeface="Calibri"/>
              <a:buNone/>
            </a:pPr>
            <a:r>
              <a:t/>
            </a:r>
            <a:endParaRPr sz="1950">
              <a:solidFill>
                <a:schemeClr val="lt1"/>
              </a:solidFill>
              <a:latin typeface="Arial"/>
              <a:ea typeface="Arial"/>
              <a:cs typeface="Arial"/>
              <a:sym typeface="Arial"/>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1828800" y="0"/>
            <a:ext cx="7620000" cy="654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a:t>HDFS</a:t>
            </a:r>
            <a:endParaRPr b="1" i="0" sz="2400" u="none" cap="none" strike="noStrike">
              <a:solidFill>
                <a:schemeClr val="dk1"/>
              </a:solidFill>
              <a:latin typeface="Arial"/>
              <a:ea typeface="Arial"/>
              <a:cs typeface="Arial"/>
              <a:sym typeface="Arial"/>
            </a:endParaRPr>
          </a:p>
        </p:txBody>
      </p:sp>
      <p:sp>
        <p:nvSpPr>
          <p:cNvPr id="340" name="Shape 340"/>
          <p:cNvSpPr txBox="1"/>
          <p:nvPr/>
        </p:nvSpPr>
        <p:spPr>
          <a:xfrm>
            <a:off x="1070225" y="958600"/>
            <a:ext cx="8947200" cy="3733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Partitioned large datasets</a:t>
            </a:r>
            <a:endParaRPr sz="1800">
              <a:solidFill>
                <a:schemeClr val="dk1"/>
              </a:solidFill>
            </a:endParaRPr>
          </a:p>
          <a:p>
            <a:pPr indent="0" lvl="0" marL="0" marR="0" rtl="0" algn="l">
              <a:spcBef>
                <a:spcPts val="0"/>
              </a:spcBef>
              <a:spcAft>
                <a:spcPts val="0"/>
              </a:spcAft>
              <a:buNone/>
            </a:pPr>
            <a:r>
              <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Store files across a network of machines.</a:t>
            </a:r>
            <a:endParaRPr sz="1800">
              <a:solidFill>
                <a:schemeClr val="dk1"/>
              </a:solidFill>
            </a:endParaRPr>
          </a:p>
          <a:p>
            <a:pPr indent="0" lvl="0" marL="0" marR="0" rtl="0" algn="l">
              <a:spcBef>
                <a:spcPts val="0"/>
              </a:spcBef>
              <a:spcAft>
                <a:spcPts val="0"/>
              </a:spcAft>
              <a:buNone/>
            </a:pPr>
            <a:r>
              <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Evolved from the GFS or Google File system</a:t>
            </a:r>
            <a:endParaRPr sz="1800">
              <a:solidFill>
                <a:schemeClr val="dk1"/>
              </a:solidFill>
            </a:endParaRPr>
          </a:p>
          <a:p>
            <a:pPr indent="0" lvl="0" marL="0" marR="0" rtl="0" algn="l">
              <a:spcBef>
                <a:spcPts val="0"/>
              </a:spcBef>
              <a:spcAft>
                <a:spcPts val="0"/>
              </a:spcAft>
              <a:buNone/>
            </a:pPr>
            <a:r>
              <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Pros</a:t>
            </a:r>
            <a:endParaRPr sz="1800">
              <a:solidFill>
                <a:schemeClr val="dk1"/>
              </a:solidFill>
            </a:endParaRPr>
          </a:p>
          <a:p>
            <a:pPr indent="-342900" lvl="1" marL="914400" marR="0" rtl="0" algn="l">
              <a:spcBef>
                <a:spcPts val="0"/>
              </a:spcBef>
              <a:spcAft>
                <a:spcPts val="0"/>
              </a:spcAft>
              <a:buClr>
                <a:schemeClr val="dk1"/>
              </a:buClr>
              <a:buSzPts val="1800"/>
              <a:buChar char="○"/>
            </a:pPr>
            <a:r>
              <a:rPr lang="en-US" sz="1800">
                <a:solidFill>
                  <a:schemeClr val="dk1"/>
                </a:solidFill>
              </a:rPr>
              <a:t>Handles Terabytes of data</a:t>
            </a:r>
            <a:endParaRPr sz="1800">
              <a:solidFill>
                <a:schemeClr val="dk1"/>
              </a:solidFill>
            </a:endParaRPr>
          </a:p>
          <a:p>
            <a:pPr indent="-342900" lvl="1" marL="914400" marR="0" rtl="0" algn="l">
              <a:spcBef>
                <a:spcPts val="0"/>
              </a:spcBef>
              <a:spcAft>
                <a:spcPts val="0"/>
              </a:spcAft>
              <a:buClr>
                <a:schemeClr val="dk1"/>
              </a:buClr>
              <a:buSzPts val="1800"/>
              <a:buChar char="○"/>
            </a:pPr>
            <a:r>
              <a:rPr lang="en-US" sz="1800">
                <a:solidFill>
                  <a:schemeClr val="dk1"/>
                </a:solidFill>
              </a:rPr>
              <a:t>Write once - read many times</a:t>
            </a:r>
            <a:endParaRPr sz="1800">
              <a:solidFill>
                <a:schemeClr val="dk1"/>
              </a:solidFill>
            </a:endParaRPr>
          </a:p>
          <a:p>
            <a:pPr indent="-342900" lvl="1" marL="914400" marR="0" rtl="0" algn="l">
              <a:spcBef>
                <a:spcPts val="0"/>
              </a:spcBef>
              <a:spcAft>
                <a:spcPts val="0"/>
              </a:spcAft>
              <a:buClr>
                <a:schemeClr val="dk1"/>
              </a:buClr>
              <a:buSzPts val="1800"/>
              <a:buChar char="○"/>
            </a:pPr>
            <a:r>
              <a:rPr lang="en-US" sz="1800">
                <a:solidFill>
                  <a:schemeClr val="dk1"/>
                </a:solidFill>
              </a:rPr>
              <a:t>Uses </a:t>
            </a:r>
            <a:r>
              <a:rPr lang="en-US" sz="1800">
                <a:solidFill>
                  <a:schemeClr val="dk1"/>
                </a:solidFill>
              </a:rPr>
              <a:t>Commodity</a:t>
            </a:r>
            <a:r>
              <a:rPr lang="en-US" sz="1800">
                <a:solidFill>
                  <a:schemeClr val="dk1"/>
                </a:solidFill>
              </a:rPr>
              <a:t> hardware</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Cons</a:t>
            </a:r>
            <a:endParaRPr sz="1800">
              <a:solidFill>
                <a:schemeClr val="dk1"/>
              </a:solidFill>
            </a:endParaRPr>
          </a:p>
          <a:p>
            <a:pPr indent="-342900" lvl="1" marL="914400" marR="0" rtl="0" algn="l">
              <a:spcBef>
                <a:spcPts val="0"/>
              </a:spcBef>
              <a:spcAft>
                <a:spcPts val="0"/>
              </a:spcAft>
              <a:buClr>
                <a:schemeClr val="dk1"/>
              </a:buClr>
              <a:buSzPts val="1800"/>
              <a:buChar char="○"/>
            </a:pPr>
            <a:r>
              <a:rPr lang="en-US" sz="1800">
                <a:solidFill>
                  <a:schemeClr val="dk1"/>
                </a:solidFill>
              </a:rPr>
              <a:t>Not good to low latency access</a:t>
            </a:r>
            <a:endParaRPr sz="1800">
              <a:solidFill>
                <a:schemeClr val="dk1"/>
              </a:solidFill>
            </a:endParaRPr>
          </a:p>
          <a:p>
            <a:pPr indent="-342900" lvl="1" marL="914400" marR="0" rtl="0" algn="l">
              <a:spcBef>
                <a:spcPts val="0"/>
              </a:spcBef>
              <a:spcAft>
                <a:spcPts val="0"/>
              </a:spcAft>
              <a:buClr>
                <a:schemeClr val="dk1"/>
              </a:buClr>
              <a:buSzPts val="1800"/>
              <a:buChar char="○"/>
            </a:pPr>
            <a:r>
              <a:rPr lang="en-US" sz="1800">
                <a:solidFill>
                  <a:schemeClr val="dk1"/>
                </a:solidFill>
              </a:rPr>
              <a:t>Bad for lots of small files</a:t>
            </a:r>
            <a:endParaRPr sz="1800">
              <a:solidFill>
                <a:schemeClr val="dk1"/>
              </a:solidFill>
            </a:endParaRPr>
          </a:p>
          <a:p>
            <a:pPr indent="-342900" lvl="1" marL="914400" marR="0" rtl="0" algn="l">
              <a:spcBef>
                <a:spcPts val="0"/>
              </a:spcBef>
              <a:spcAft>
                <a:spcPts val="0"/>
              </a:spcAft>
              <a:buClr>
                <a:schemeClr val="dk1"/>
              </a:buClr>
              <a:buSzPts val="1800"/>
              <a:buChar char="○"/>
            </a:pPr>
            <a:r>
              <a:rPr lang="en-US" sz="1800">
                <a:solidFill>
                  <a:schemeClr val="dk1"/>
                </a:solidFill>
              </a:rPr>
              <a:t>Not for multiple writers</a:t>
            </a:r>
            <a:endParaRPr sz="1800">
              <a:solidFill>
                <a:schemeClr val="dk1"/>
              </a:solidFill>
            </a:endParaRPr>
          </a:p>
          <a:p>
            <a:pPr indent="0" lvl="0" marL="0" marR="0" rtl="0" algn="l">
              <a:spcBef>
                <a:spcPts val="0"/>
              </a:spcBef>
              <a:spcAft>
                <a:spcPts val="0"/>
              </a:spcAft>
              <a:buNone/>
            </a:pPr>
            <a:r>
              <a:t/>
            </a:r>
            <a:endParaRPr sz="1800">
              <a:solidFill>
                <a:schemeClr val="dk1"/>
              </a:solidFill>
            </a:endParaRPr>
          </a:p>
        </p:txBody>
      </p:sp>
      <p:pic>
        <p:nvPicPr>
          <p:cNvPr id="341" name="Shape 341"/>
          <p:cNvPicPr preferRelativeResize="0"/>
          <p:nvPr/>
        </p:nvPicPr>
        <p:blipFill>
          <a:blip r:embed="rId3">
            <a:alphaModFix/>
          </a:blip>
          <a:stretch>
            <a:fillRect/>
          </a:stretch>
        </p:blipFill>
        <p:spPr>
          <a:xfrm>
            <a:off x="6781800" y="2132250"/>
            <a:ext cx="5204775" cy="1608750"/>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406400" y="0"/>
            <a:ext cx="7293900" cy="654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Big Data</a:t>
            </a:r>
            <a:endParaRPr/>
          </a:p>
        </p:txBody>
      </p:sp>
      <p:sp>
        <p:nvSpPr>
          <p:cNvPr id="218" name="Shape 218"/>
          <p:cNvSpPr txBox="1"/>
          <p:nvPr/>
        </p:nvSpPr>
        <p:spPr>
          <a:xfrm>
            <a:off x="1624800" y="3102000"/>
            <a:ext cx="8942400" cy="654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i="1" lang="en-US" sz="3600"/>
              <a:t>What is Big Data?</a:t>
            </a:r>
            <a:endParaRPr i="1"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1828800" y="0"/>
            <a:ext cx="7620000" cy="654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a:t>Node</a:t>
            </a:r>
            <a:endParaRPr b="1" i="0" sz="2400" u="none" cap="none" strike="noStrike">
              <a:solidFill>
                <a:schemeClr val="dk1"/>
              </a:solidFill>
              <a:latin typeface="Arial"/>
              <a:ea typeface="Arial"/>
              <a:cs typeface="Arial"/>
              <a:sym typeface="Arial"/>
            </a:endParaRPr>
          </a:p>
        </p:txBody>
      </p:sp>
      <p:sp>
        <p:nvSpPr>
          <p:cNvPr id="348" name="Shape 348"/>
          <p:cNvSpPr txBox="1"/>
          <p:nvPr/>
        </p:nvSpPr>
        <p:spPr>
          <a:xfrm>
            <a:off x="620550" y="1288850"/>
            <a:ext cx="3277800" cy="214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800"/>
              <a:t>Client will request data through the name node. </a:t>
            </a:r>
            <a:endParaRPr sz="1800"/>
          </a:p>
          <a:p>
            <a:pPr indent="0" lvl="0" marL="0">
              <a:spcBef>
                <a:spcPts val="0"/>
              </a:spcBef>
              <a:spcAft>
                <a:spcPts val="0"/>
              </a:spcAft>
              <a:buNone/>
            </a:pPr>
            <a:r>
              <a:t/>
            </a:r>
            <a:endParaRPr sz="1800"/>
          </a:p>
          <a:p>
            <a:pPr indent="0" lvl="0" marL="0">
              <a:spcBef>
                <a:spcPts val="0"/>
              </a:spcBef>
              <a:spcAft>
                <a:spcPts val="0"/>
              </a:spcAft>
              <a:buNone/>
            </a:pPr>
            <a:r>
              <a:rPr lang="en-US" sz="1800"/>
              <a:t>The name node will then locate that data across it’s data node.</a:t>
            </a:r>
            <a:endParaRPr sz="1800"/>
          </a:p>
          <a:p>
            <a:pPr indent="0" lvl="0" marL="0">
              <a:spcBef>
                <a:spcPts val="0"/>
              </a:spcBef>
              <a:spcAft>
                <a:spcPts val="0"/>
              </a:spcAft>
              <a:buNone/>
            </a:pPr>
            <a:r>
              <a:t/>
            </a:r>
            <a:endParaRPr sz="1800"/>
          </a:p>
          <a:p>
            <a:pPr indent="0" lvl="0" marL="0">
              <a:spcBef>
                <a:spcPts val="0"/>
              </a:spcBef>
              <a:spcAft>
                <a:spcPts val="0"/>
              </a:spcAft>
              <a:buNone/>
            </a:pPr>
            <a:r>
              <a:rPr lang="en-US" sz="1800"/>
              <a:t>Then return data back to the client. </a:t>
            </a:r>
            <a:endParaRPr sz="1800"/>
          </a:p>
        </p:txBody>
      </p:sp>
      <p:pic>
        <p:nvPicPr>
          <p:cNvPr id="349" name="Shape 349"/>
          <p:cNvPicPr preferRelativeResize="0"/>
          <p:nvPr/>
        </p:nvPicPr>
        <p:blipFill>
          <a:blip r:embed="rId3">
            <a:alphaModFix/>
          </a:blip>
          <a:stretch>
            <a:fillRect/>
          </a:stretch>
        </p:blipFill>
        <p:spPr>
          <a:xfrm>
            <a:off x="4105525" y="1173425"/>
            <a:ext cx="7086600" cy="3810000"/>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671741" y="2782012"/>
            <a:ext cx="8229600" cy="871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0" lang="en-US" sz="4100" u="none" cap="none" strike="noStrike">
                <a:solidFill>
                  <a:schemeClr val="lt1"/>
                </a:solidFill>
                <a:latin typeface="Arial"/>
                <a:ea typeface="Arial"/>
                <a:cs typeface="Arial"/>
                <a:sym typeface="Arial"/>
              </a:rPr>
              <a:t>Yet Another Resource Manager</a:t>
            </a:r>
            <a:endParaRPr b="1" i="0" sz="4100" u="none" cap="none" strike="noStrike">
              <a:solidFill>
                <a:schemeClr val="lt1"/>
              </a:solidFill>
              <a:latin typeface="Arial"/>
              <a:ea typeface="Arial"/>
              <a:cs typeface="Arial"/>
              <a:sym typeface="Arial"/>
            </a:endParaRPr>
          </a:p>
        </p:txBody>
      </p:sp>
      <p:sp>
        <p:nvSpPr>
          <p:cNvPr id="355" name="Shape 355"/>
          <p:cNvSpPr txBox="1"/>
          <p:nvPr/>
        </p:nvSpPr>
        <p:spPr>
          <a:xfrm>
            <a:off x="1950892" y="3962401"/>
            <a:ext cx="2670300" cy="4533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1950"/>
              <a:buFont typeface="Calibri"/>
              <a:buNone/>
            </a:pPr>
            <a:r>
              <a:t/>
            </a:r>
            <a:endParaRPr sz="1950">
              <a:solidFill>
                <a:schemeClr val="lt1"/>
              </a:solidFill>
              <a:latin typeface="Arial"/>
              <a:ea typeface="Arial"/>
              <a:cs typeface="Arial"/>
              <a:sym typeface="Arial"/>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1828800" y="0"/>
            <a:ext cx="7620000" cy="654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a:t>YARN Overview</a:t>
            </a:r>
            <a:endParaRPr b="1" i="0" sz="2400" u="none" cap="none" strike="noStrike">
              <a:solidFill>
                <a:schemeClr val="dk1"/>
              </a:solidFill>
              <a:latin typeface="Arial"/>
              <a:ea typeface="Arial"/>
              <a:cs typeface="Arial"/>
              <a:sym typeface="Arial"/>
            </a:endParaRPr>
          </a:p>
        </p:txBody>
      </p:sp>
      <p:sp>
        <p:nvSpPr>
          <p:cNvPr id="362" name="Shape 362"/>
          <p:cNvSpPr txBox="1"/>
          <p:nvPr/>
        </p:nvSpPr>
        <p:spPr>
          <a:xfrm>
            <a:off x="620550" y="1288850"/>
            <a:ext cx="3277800" cy="214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800"/>
              <a:t>Apache Hadoop YARN (Yet Another Resource Negotiator) is a cluster management technology. </a:t>
            </a:r>
            <a:endParaRPr sz="1800"/>
          </a:p>
          <a:p>
            <a:pPr indent="0" lvl="0" marL="0">
              <a:spcBef>
                <a:spcPts val="0"/>
              </a:spcBef>
              <a:spcAft>
                <a:spcPts val="0"/>
              </a:spcAft>
              <a:buNone/>
            </a:pPr>
            <a:r>
              <a:t/>
            </a:r>
            <a:endParaRPr sz="1800"/>
          </a:p>
          <a:p>
            <a:pPr indent="0" lvl="0" marL="0" rtl="0">
              <a:spcBef>
                <a:spcPts val="0"/>
              </a:spcBef>
              <a:spcAft>
                <a:spcPts val="0"/>
              </a:spcAft>
              <a:buNone/>
            </a:pPr>
            <a:r>
              <a:rPr lang="en-US" sz="1800"/>
              <a:t>YARN is one of the key features in the second-generation Hadoop 2 version of the Apache Software Foundation's open source distributed processing framework.</a:t>
            </a:r>
            <a:endParaRPr sz="1800"/>
          </a:p>
        </p:txBody>
      </p:sp>
      <p:pic>
        <p:nvPicPr>
          <p:cNvPr id="363" name="Shape 363"/>
          <p:cNvPicPr preferRelativeResize="0"/>
          <p:nvPr/>
        </p:nvPicPr>
        <p:blipFill>
          <a:blip r:embed="rId3">
            <a:alphaModFix/>
          </a:blip>
          <a:stretch>
            <a:fillRect/>
          </a:stretch>
        </p:blipFill>
        <p:spPr>
          <a:xfrm>
            <a:off x="4827325" y="1692375"/>
            <a:ext cx="6305550" cy="2933700"/>
          </a:xfrm>
          <a:prstGeom prst="rect">
            <a:avLst/>
          </a:prstGeom>
          <a:noFill/>
          <a:ln>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671741" y="278201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0" lang="en-US" sz="4100" u="none" cap="none" strike="noStrike">
                <a:solidFill>
                  <a:schemeClr val="lt1"/>
                </a:solidFill>
                <a:latin typeface="Arial"/>
                <a:ea typeface="Arial"/>
                <a:cs typeface="Arial"/>
                <a:sym typeface="Arial"/>
              </a:rPr>
              <a:t>MRjob</a:t>
            </a:r>
            <a:endParaRPr b="1" i="0" sz="4100" u="none" cap="none" strike="noStrike">
              <a:solidFill>
                <a:schemeClr val="lt1"/>
              </a:solidFill>
              <a:latin typeface="Arial"/>
              <a:ea typeface="Arial"/>
              <a:cs typeface="Arial"/>
              <a:sym typeface="Arial"/>
            </a:endParaRPr>
          </a:p>
        </p:txBody>
      </p:sp>
      <p:sp>
        <p:nvSpPr>
          <p:cNvPr id="369" name="Shape 369"/>
          <p:cNvSpPr txBox="1"/>
          <p:nvPr/>
        </p:nvSpPr>
        <p:spPr>
          <a:xfrm>
            <a:off x="1950892" y="3962401"/>
            <a:ext cx="2670436" cy="453389"/>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1950"/>
              <a:buFont typeface="Calibri"/>
              <a:buNone/>
            </a:pPr>
            <a:r>
              <a:t/>
            </a:r>
            <a:endParaRPr sz="1950">
              <a:solidFill>
                <a:schemeClr val="lt1"/>
              </a:solidFill>
              <a:latin typeface="Arial"/>
              <a:ea typeface="Arial"/>
              <a:cs typeface="Arial"/>
              <a:sym typeface="Arial"/>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1828800" y="0"/>
            <a:ext cx="7620000"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a:t>What is </a:t>
            </a:r>
            <a:r>
              <a:rPr b="1" i="0" lang="en-US" sz="2400" u="none" cap="none" strike="noStrike">
                <a:solidFill>
                  <a:schemeClr val="dk1"/>
                </a:solidFill>
                <a:latin typeface="Arial"/>
                <a:ea typeface="Arial"/>
                <a:cs typeface="Arial"/>
                <a:sym typeface="Arial"/>
              </a:rPr>
              <a:t>MRjob?</a:t>
            </a:r>
            <a:endParaRPr b="1" i="0" sz="2400" u="none" cap="none" strike="noStrike">
              <a:solidFill>
                <a:schemeClr val="dk1"/>
              </a:solidFill>
              <a:latin typeface="Arial"/>
              <a:ea typeface="Arial"/>
              <a:cs typeface="Arial"/>
              <a:sym typeface="Arial"/>
            </a:endParaRPr>
          </a:p>
        </p:txBody>
      </p:sp>
      <p:sp>
        <p:nvSpPr>
          <p:cNvPr id="376" name="Shape 376"/>
          <p:cNvSpPr txBox="1"/>
          <p:nvPr/>
        </p:nvSpPr>
        <p:spPr>
          <a:xfrm>
            <a:off x="1720850" y="881650"/>
            <a:ext cx="8947200" cy="3733800"/>
          </a:xfrm>
          <a:prstGeom prst="rect">
            <a:avLst/>
          </a:prstGeom>
          <a:noFill/>
          <a:ln>
            <a:noFill/>
          </a:ln>
        </p:spPr>
        <p:txBody>
          <a:bodyPr anchorCtr="0" anchor="t" bIns="91425" lIns="91425" spcFirstLastPara="1" rIns="91425" wrap="square" tIns="91425">
            <a:noAutofit/>
          </a:bodyPr>
          <a:lstStyle/>
          <a:p>
            <a:pPr indent="0" lvl="0" marL="228600" marR="0" rtl="0" algn="l">
              <a:spcBef>
                <a:spcPts val="0"/>
              </a:spcBef>
              <a:spcAft>
                <a:spcPts val="0"/>
              </a:spcAft>
              <a:buClr>
                <a:schemeClr val="dk1"/>
              </a:buClr>
              <a:buSzPts val="3200"/>
              <a:buFont typeface="Arial"/>
              <a:buNone/>
            </a:pPr>
            <a:r>
              <a:t/>
            </a:r>
            <a:endParaRPr sz="2400">
              <a:solidFill>
                <a:schemeClr val="dk1"/>
              </a:solidFill>
              <a:latin typeface="Arial"/>
              <a:ea typeface="Arial"/>
              <a:cs typeface="Arial"/>
              <a:sym typeface="Arial"/>
            </a:endParaRPr>
          </a:p>
          <a:p>
            <a:pPr indent="-406400" lvl="0" marL="6858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MRjob is a Python library built by Yelp.</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406400" lvl="0" marL="6858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lets you write MapReduce jobs in Python and run them on different platforms.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406400" lvl="0" marL="6858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a:t>
            </a:r>
            <a:r>
              <a:rPr lang="en-US" sz="2400">
                <a:solidFill>
                  <a:schemeClr val="dk1"/>
                </a:solidFill>
                <a:latin typeface="Calibri"/>
                <a:ea typeface="Calibri"/>
                <a:cs typeface="Calibri"/>
                <a:sym typeface="Calibri"/>
              </a:rPr>
              <a:t>lets</a:t>
            </a:r>
            <a:r>
              <a:rPr lang="en-US" sz="2400">
                <a:solidFill>
                  <a:schemeClr val="dk1"/>
                </a:solidFill>
                <a:latin typeface="Calibri"/>
                <a:ea typeface="Calibri"/>
                <a:cs typeface="Calibri"/>
                <a:sym typeface="Calibri"/>
              </a:rPr>
              <a:t> you stay in Python land while making it easier to process and analyze big data.</a:t>
            </a:r>
            <a:endParaRPr sz="2400"/>
          </a:p>
        </p:txBody>
      </p:sp>
      <p:pic>
        <p:nvPicPr>
          <p:cNvPr id="377" name="Shape 377"/>
          <p:cNvPicPr preferRelativeResize="0"/>
          <p:nvPr/>
        </p:nvPicPr>
        <p:blipFill>
          <a:blip r:embed="rId3">
            <a:alphaModFix/>
          </a:blip>
          <a:stretch>
            <a:fillRect/>
          </a:stretch>
        </p:blipFill>
        <p:spPr>
          <a:xfrm>
            <a:off x="6244350" y="3904525"/>
            <a:ext cx="2374694" cy="1937750"/>
          </a:xfrm>
          <a:prstGeom prst="rect">
            <a:avLst/>
          </a:prstGeom>
          <a:noFill/>
          <a:ln>
            <a:noFill/>
          </a:ln>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1828800" y="0"/>
            <a:ext cx="7620000"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What will we use </a:t>
            </a:r>
            <a:r>
              <a:rPr lang="en-US"/>
              <a:t>MR</a:t>
            </a:r>
            <a:r>
              <a:rPr b="1" i="0" lang="en-US" sz="2400" u="none" cap="none" strike="noStrike">
                <a:solidFill>
                  <a:schemeClr val="dk1"/>
                </a:solidFill>
                <a:latin typeface="Arial"/>
                <a:ea typeface="Arial"/>
                <a:cs typeface="Arial"/>
                <a:sym typeface="Arial"/>
              </a:rPr>
              <a:t>job for?</a:t>
            </a:r>
            <a:endParaRPr b="1" i="0" sz="2400" u="none" cap="none" strike="noStrike">
              <a:solidFill>
                <a:schemeClr val="dk1"/>
              </a:solidFill>
              <a:latin typeface="Arial"/>
              <a:ea typeface="Arial"/>
              <a:cs typeface="Arial"/>
              <a:sym typeface="Arial"/>
            </a:endParaRPr>
          </a:p>
        </p:txBody>
      </p:sp>
      <p:sp>
        <p:nvSpPr>
          <p:cNvPr id="384" name="Shape 384"/>
          <p:cNvSpPr txBox="1"/>
          <p:nvPr/>
        </p:nvSpPr>
        <p:spPr>
          <a:xfrm>
            <a:off x="1720850" y="934925"/>
            <a:ext cx="8947200" cy="3733800"/>
          </a:xfrm>
          <a:prstGeom prst="rect">
            <a:avLst/>
          </a:prstGeom>
          <a:noFill/>
          <a:ln>
            <a:noFill/>
          </a:ln>
        </p:spPr>
        <p:txBody>
          <a:bodyPr anchorCtr="0" anchor="t" bIns="91425" lIns="91425" spcFirstLastPara="1" rIns="91425" wrap="square" tIns="91425">
            <a:noAutofit/>
          </a:bodyPr>
          <a:lstStyle/>
          <a:p>
            <a:pPr indent="0" lvl="0" marL="228600" marR="0" rtl="0" algn="l">
              <a:spcBef>
                <a:spcPts val="0"/>
              </a:spcBef>
              <a:spcAft>
                <a:spcPts val="0"/>
              </a:spcAft>
              <a:buClr>
                <a:schemeClr val="dk1"/>
              </a:buClr>
              <a:buSzPts val="3200"/>
              <a:buFont typeface="Arial"/>
              <a:buNone/>
            </a:pPr>
            <a:r>
              <a:t/>
            </a:r>
            <a:endParaRPr sz="2400">
              <a:solidFill>
                <a:schemeClr val="dk1"/>
              </a:solidFill>
              <a:latin typeface="Arial"/>
              <a:ea typeface="Arial"/>
              <a:cs typeface="Arial"/>
              <a:sym typeface="Arial"/>
            </a:endParaRPr>
          </a:p>
          <a:p>
            <a:pPr indent="-206375" lvl="0" marL="257175" marR="0" rtl="0" algn="l">
              <a:spcBef>
                <a:spcPts val="64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Writing MapReduce jobs in pure Python.</a:t>
            </a:r>
            <a:endParaRPr sz="2400">
              <a:solidFill>
                <a:schemeClr val="dk1"/>
              </a:solidFill>
              <a:latin typeface="Calibri"/>
              <a:ea typeface="Calibri"/>
              <a:cs typeface="Calibri"/>
              <a:sym typeface="Calibri"/>
            </a:endParaRPr>
          </a:p>
          <a:p>
            <a:pPr indent="0" lvl="0" marL="0" marR="0" rtl="0" algn="l">
              <a:spcBef>
                <a:spcPts val="640"/>
              </a:spcBef>
              <a:spcAft>
                <a:spcPts val="0"/>
              </a:spcAft>
              <a:buNone/>
            </a:pPr>
            <a:r>
              <a:t/>
            </a:r>
            <a:endParaRPr sz="2400">
              <a:solidFill>
                <a:schemeClr val="dk1"/>
              </a:solidFill>
              <a:latin typeface="Calibri"/>
              <a:ea typeface="Calibri"/>
              <a:cs typeface="Calibri"/>
              <a:sym typeface="Calibri"/>
            </a:endParaRPr>
          </a:p>
          <a:p>
            <a:pPr indent="-206375" lvl="0" marL="257175" marR="0" rtl="0" algn="l">
              <a:spcBef>
                <a:spcPts val="64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Running jobs on our Hadoop cluster.</a:t>
            </a:r>
            <a:endParaRPr sz="2400">
              <a:solidFill>
                <a:schemeClr val="dk1"/>
              </a:solidFill>
              <a:latin typeface="Calibri"/>
              <a:ea typeface="Calibri"/>
              <a:cs typeface="Calibri"/>
              <a:sym typeface="Calibri"/>
            </a:endParaRPr>
          </a:p>
          <a:p>
            <a:pPr indent="0" lvl="0" marL="0" marR="0" rtl="0" algn="l">
              <a:spcBef>
                <a:spcPts val="640"/>
              </a:spcBef>
              <a:spcAft>
                <a:spcPts val="0"/>
              </a:spcAft>
              <a:buNone/>
            </a:pPr>
            <a:r>
              <a:t/>
            </a:r>
            <a:endParaRPr sz="2400">
              <a:solidFill>
                <a:schemeClr val="dk1"/>
              </a:solidFill>
              <a:latin typeface="Calibri"/>
              <a:ea typeface="Calibri"/>
              <a:cs typeface="Calibri"/>
              <a:sym typeface="Calibri"/>
            </a:endParaRPr>
          </a:p>
          <a:p>
            <a:pPr indent="-206375" lvl="0" marL="257175" marR="0" rtl="0" algn="l">
              <a:spcBef>
                <a:spcPts val="64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Running jobs in the cloud using Google Cloud Dataproc. (we will cover this shortly)</a:t>
            </a:r>
            <a:br>
              <a:rPr lang="en-US" sz="2400">
                <a:solidFill>
                  <a:schemeClr val="dk1"/>
                </a:solidFill>
                <a:latin typeface="Calibri"/>
                <a:ea typeface="Calibri"/>
                <a:cs typeface="Calibri"/>
                <a:sym typeface="Calibri"/>
              </a:rPr>
            </a:br>
            <a:endParaRPr sz="2400">
              <a:solidFill>
                <a:schemeClr val="dk1"/>
              </a:solidFill>
              <a:latin typeface="Arial"/>
              <a:ea typeface="Arial"/>
              <a:cs typeface="Arial"/>
              <a:sym typeface="Arial"/>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671741" y="278201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lang="en-US"/>
              <a:t>MR</a:t>
            </a:r>
            <a:r>
              <a:rPr b="1" i="0" lang="en-US" sz="4100" u="none" cap="none" strike="noStrike">
                <a:solidFill>
                  <a:schemeClr val="lt1"/>
                </a:solidFill>
                <a:latin typeface="Arial"/>
                <a:ea typeface="Arial"/>
                <a:cs typeface="Arial"/>
                <a:sym typeface="Arial"/>
              </a:rPr>
              <a:t>job fundamentals</a:t>
            </a:r>
            <a:endParaRPr b="1" i="0" sz="4100" u="none" cap="none" strike="noStrike">
              <a:solidFill>
                <a:schemeClr val="lt1"/>
              </a:solidFill>
              <a:latin typeface="Arial"/>
              <a:ea typeface="Arial"/>
              <a:cs typeface="Arial"/>
              <a:sym typeface="Arial"/>
            </a:endParaRPr>
          </a:p>
        </p:txBody>
      </p:sp>
      <p:sp>
        <p:nvSpPr>
          <p:cNvPr id="390" name="Shape 390"/>
          <p:cNvSpPr txBox="1"/>
          <p:nvPr/>
        </p:nvSpPr>
        <p:spPr>
          <a:xfrm>
            <a:off x="1950892" y="3962401"/>
            <a:ext cx="2670436" cy="453389"/>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1950"/>
              <a:buFont typeface="Calibri"/>
              <a:buNone/>
            </a:pPr>
            <a:r>
              <a:t/>
            </a:r>
            <a:endParaRPr sz="1950">
              <a:solidFill>
                <a:schemeClr val="lt1"/>
              </a:solidFill>
              <a:latin typeface="Arial"/>
              <a:ea typeface="Arial"/>
              <a:cs typeface="Arial"/>
              <a:sym typeface="Arial"/>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1828800" y="0"/>
            <a:ext cx="7620000"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What is a job?</a:t>
            </a:r>
            <a:endParaRPr b="1" i="0" sz="2400" u="none" cap="none" strike="noStrike">
              <a:solidFill>
                <a:schemeClr val="dk1"/>
              </a:solidFill>
              <a:latin typeface="Arial"/>
              <a:ea typeface="Arial"/>
              <a:cs typeface="Arial"/>
              <a:sym typeface="Arial"/>
            </a:endParaRPr>
          </a:p>
        </p:txBody>
      </p:sp>
      <p:sp>
        <p:nvSpPr>
          <p:cNvPr id="397" name="Shape 397"/>
          <p:cNvSpPr txBox="1"/>
          <p:nvPr/>
        </p:nvSpPr>
        <p:spPr>
          <a:xfrm>
            <a:off x="1622388" y="653855"/>
            <a:ext cx="8947200" cy="3733800"/>
          </a:xfrm>
          <a:prstGeom prst="rect">
            <a:avLst/>
          </a:prstGeom>
          <a:noFill/>
          <a:ln>
            <a:noFill/>
          </a:ln>
        </p:spPr>
        <p:txBody>
          <a:bodyPr anchorCtr="0" anchor="t" bIns="91425" lIns="91425" spcFirstLastPara="1" rIns="91425" wrap="square" tIns="91425">
            <a:noAutofit/>
          </a:bodyPr>
          <a:lstStyle/>
          <a:p>
            <a:pPr indent="0" lvl="0" marL="228600" marR="0" rtl="0" algn="l">
              <a:spcBef>
                <a:spcPts val="0"/>
              </a:spcBef>
              <a:spcAft>
                <a:spcPts val="0"/>
              </a:spcAft>
              <a:buClr>
                <a:schemeClr val="dk1"/>
              </a:buClr>
              <a:buSzPts val="3200"/>
              <a:buFont typeface="Arial"/>
              <a:buNone/>
            </a:pPr>
            <a:r>
              <a:t/>
            </a:r>
            <a:endParaRPr sz="2400">
              <a:solidFill>
                <a:schemeClr val="dk1"/>
              </a:solidFill>
              <a:latin typeface="Arial"/>
              <a:ea typeface="Arial"/>
              <a:cs typeface="Arial"/>
              <a:sym typeface="Arial"/>
            </a:endParaRPr>
          </a:p>
          <a:p>
            <a:pPr indent="-206375" lvl="0" marL="257175" marR="0" rtl="0" algn="l">
              <a:spcBef>
                <a:spcPts val="64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job is defined by a class that inherits from Mrjob.</a:t>
            </a:r>
            <a:endParaRPr sz="2400">
              <a:solidFill>
                <a:schemeClr val="dk1"/>
              </a:solidFill>
              <a:latin typeface="Calibri"/>
              <a:ea typeface="Calibri"/>
              <a:cs typeface="Calibri"/>
              <a:sym typeface="Calibri"/>
            </a:endParaRPr>
          </a:p>
          <a:p>
            <a:pPr indent="0" lvl="0" marL="0" marR="0" rtl="0" algn="l">
              <a:spcBef>
                <a:spcPts val="640"/>
              </a:spcBef>
              <a:spcAft>
                <a:spcPts val="0"/>
              </a:spcAft>
              <a:buNone/>
            </a:pPr>
            <a:r>
              <a:t/>
            </a:r>
            <a:endParaRPr sz="2400">
              <a:solidFill>
                <a:schemeClr val="dk1"/>
              </a:solidFill>
              <a:latin typeface="Calibri"/>
              <a:ea typeface="Calibri"/>
              <a:cs typeface="Calibri"/>
              <a:sym typeface="Calibri"/>
            </a:endParaRPr>
          </a:p>
          <a:p>
            <a:pPr indent="-257175" lvl="0" marL="257175" marR="0" rtl="0" algn="l">
              <a:spcBef>
                <a:spcPts val="640"/>
              </a:spcBef>
              <a:spcAft>
                <a:spcPts val="0"/>
              </a:spcAft>
              <a:buClr>
                <a:schemeClr val="dk1"/>
              </a:buClr>
              <a:buSzPts val="3200"/>
              <a:buFont typeface="Arial"/>
              <a:buChar char="•"/>
            </a:pPr>
            <a:r>
              <a:rPr lang="en-US" sz="2400">
                <a:solidFill>
                  <a:schemeClr val="dk1"/>
                </a:solidFill>
                <a:latin typeface="Calibri"/>
                <a:ea typeface="Calibri"/>
                <a:cs typeface="Calibri"/>
                <a:sym typeface="Calibri"/>
              </a:rPr>
              <a:t>This class contains methods that define the </a:t>
            </a:r>
            <a:r>
              <a:rPr b="1" lang="en-US" sz="2400">
                <a:solidFill>
                  <a:schemeClr val="dk1"/>
                </a:solidFill>
                <a:latin typeface="Calibri"/>
                <a:ea typeface="Calibri"/>
                <a:cs typeface="Calibri"/>
                <a:sym typeface="Calibri"/>
              </a:rPr>
              <a:t>steps</a:t>
            </a:r>
            <a:r>
              <a:rPr lang="en-US" sz="2400">
                <a:solidFill>
                  <a:schemeClr val="dk1"/>
                </a:solidFill>
                <a:latin typeface="Calibri"/>
                <a:ea typeface="Calibri"/>
                <a:cs typeface="Calibri"/>
                <a:sym typeface="Calibri"/>
              </a:rPr>
              <a:t> of your job.</a:t>
            </a:r>
            <a:br>
              <a:rPr lang="en-US" sz="3200">
                <a:solidFill>
                  <a:schemeClr val="dk1"/>
                </a:solidFill>
                <a:latin typeface="Calibri"/>
                <a:ea typeface="Calibri"/>
                <a:cs typeface="Calibri"/>
                <a:sym typeface="Calibri"/>
              </a:rPr>
            </a:br>
            <a:endParaRPr sz="3200">
              <a:solidFill>
                <a:schemeClr val="dk1"/>
              </a:solidFill>
              <a:latin typeface="Arial"/>
              <a:ea typeface="Arial"/>
              <a:cs typeface="Arial"/>
              <a:sym typeface="Arial"/>
            </a:endParaRPr>
          </a:p>
        </p:txBody>
      </p:sp>
      <p:pic>
        <p:nvPicPr>
          <p:cNvPr id="398" name="Shape 398"/>
          <p:cNvPicPr preferRelativeResize="0"/>
          <p:nvPr/>
        </p:nvPicPr>
        <p:blipFill>
          <a:blip r:embed="rId3">
            <a:alphaModFix/>
          </a:blip>
          <a:stretch>
            <a:fillRect/>
          </a:stretch>
        </p:blipFill>
        <p:spPr>
          <a:xfrm>
            <a:off x="3518288" y="3225580"/>
            <a:ext cx="5155423" cy="1611070"/>
          </a:xfrm>
          <a:prstGeom prst="rect">
            <a:avLst/>
          </a:prstGeom>
          <a:noFill/>
          <a:ln>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1828800" y="0"/>
            <a:ext cx="7620000" cy="654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a:t>Basic Example</a:t>
            </a:r>
            <a:endParaRPr b="1" i="0" sz="2400" u="none" cap="none" strike="noStrike">
              <a:solidFill>
                <a:schemeClr val="dk1"/>
              </a:solidFill>
              <a:latin typeface="Arial"/>
              <a:ea typeface="Arial"/>
              <a:cs typeface="Arial"/>
              <a:sym typeface="Arial"/>
            </a:endParaRPr>
          </a:p>
        </p:txBody>
      </p:sp>
      <p:pic>
        <p:nvPicPr>
          <p:cNvPr id="405" name="Shape 405"/>
          <p:cNvPicPr preferRelativeResize="0"/>
          <p:nvPr/>
        </p:nvPicPr>
        <p:blipFill>
          <a:blip r:embed="rId3">
            <a:alphaModFix/>
          </a:blip>
          <a:stretch>
            <a:fillRect/>
          </a:stretch>
        </p:blipFill>
        <p:spPr>
          <a:xfrm>
            <a:off x="1617975" y="886538"/>
            <a:ext cx="8956050" cy="5084925"/>
          </a:xfrm>
          <a:prstGeom prst="rect">
            <a:avLst/>
          </a:prstGeom>
          <a:noFill/>
          <a:ln>
            <a:noFill/>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406400" y="0"/>
            <a:ext cx="7293900" cy="654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The mapper() method</a:t>
            </a:r>
            <a:endParaRPr/>
          </a:p>
        </p:txBody>
      </p:sp>
      <p:sp>
        <p:nvSpPr>
          <p:cNvPr id="412" name="Shape 412"/>
          <p:cNvSpPr txBox="1"/>
          <p:nvPr/>
        </p:nvSpPr>
        <p:spPr>
          <a:xfrm>
            <a:off x="1490850" y="431275"/>
            <a:ext cx="8822400" cy="4384800"/>
          </a:xfrm>
          <a:prstGeom prst="rect">
            <a:avLst/>
          </a:prstGeom>
          <a:noFill/>
          <a:ln>
            <a:noFill/>
          </a:ln>
        </p:spPr>
        <p:txBody>
          <a:bodyPr anchorCtr="0" anchor="ctr" bIns="91425" lIns="91425" spcFirstLastPara="1" rIns="91425" wrap="square" tIns="91425">
            <a:noAutofit/>
          </a:bodyPr>
          <a:lstStyle/>
          <a:p>
            <a:pPr indent="-206375" lvl="0" marL="257175" rtl="0">
              <a:spcBef>
                <a:spcPts val="0"/>
              </a:spcBef>
              <a:spcAft>
                <a:spcPts val="0"/>
              </a:spcAft>
              <a:buClr>
                <a:schemeClr val="dk1"/>
              </a:buClr>
              <a:buSzPts val="2400"/>
              <a:buChar char="•"/>
            </a:pPr>
            <a:r>
              <a:rPr lang="en-US" sz="2400">
                <a:solidFill>
                  <a:schemeClr val="dk1"/>
                </a:solidFill>
              </a:rPr>
              <a:t>The mapper() method takes a key and a value as arguments and yields as many key-value pairs as it likes.</a:t>
            </a:r>
            <a:endParaRPr sz="2400">
              <a:solidFill>
                <a:schemeClr val="dk1"/>
              </a:solidFill>
            </a:endParaRPr>
          </a:p>
          <a:p>
            <a:pPr indent="0" lvl="0" marL="0" rtl="0">
              <a:spcBef>
                <a:spcPts val="0"/>
              </a:spcBef>
              <a:spcAft>
                <a:spcPts val="0"/>
              </a:spcAft>
              <a:buNone/>
            </a:pPr>
            <a:r>
              <a:t/>
            </a:r>
            <a:endParaRPr sz="2400">
              <a:solidFill>
                <a:schemeClr val="dk1"/>
              </a:solidFill>
            </a:endParaRPr>
          </a:p>
          <a:p>
            <a:pPr indent="-206375" lvl="0" marL="257175" rtl="0">
              <a:spcBef>
                <a:spcPts val="0"/>
              </a:spcBef>
              <a:spcAft>
                <a:spcPts val="0"/>
              </a:spcAft>
              <a:buClr>
                <a:schemeClr val="dk1"/>
              </a:buClr>
              <a:buSzPts val="2400"/>
              <a:buChar char="•"/>
            </a:pPr>
            <a:r>
              <a:rPr lang="en-US" sz="2400">
                <a:solidFill>
                  <a:schemeClr val="dk1"/>
                </a:solidFill>
              </a:rPr>
              <a:t>In this example we are ignoring the key by using _</a:t>
            </a:r>
            <a:endParaRPr sz="2400">
              <a:solidFill>
                <a:schemeClr val="dk1"/>
              </a:solidFill>
            </a:endParaRPr>
          </a:p>
          <a:p>
            <a:pPr indent="0" lvl="0" marL="0" rtl="0">
              <a:spcBef>
                <a:spcPts val="640"/>
              </a:spcBef>
              <a:spcAft>
                <a:spcPts val="0"/>
              </a:spcAft>
              <a:buNone/>
            </a:pPr>
            <a:br>
              <a:rPr lang="en-US" sz="2400">
                <a:solidFill>
                  <a:schemeClr val="dk1"/>
                </a:solidFill>
                <a:latin typeface="Calibri"/>
                <a:ea typeface="Calibri"/>
                <a:cs typeface="Calibri"/>
                <a:sym typeface="Calibri"/>
              </a:rPr>
            </a:br>
            <a:endParaRPr sz="2400">
              <a:solidFill>
                <a:schemeClr val="dk1"/>
              </a:solidFill>
            </a:endParaRPr>
          </a:p>
        </p:txBody>
      </p:sp>
      <p:pic>
        <p:nvPicPr>
          <p:cNvPr id="413" name="Shape 413"/>
          <p:cNvPicPr preferRelativeResize="0"/>
          <p:nvPr/>
        </p:nvPicPr>
        <p:blipFill>
          <a:blip r:embed="rId3">
            <a:alphaModFix/>
          </a:blip>
          <a:stretch>
            <a:fillRect/>
          </a:stretch>
        </p:blipFill>
        <p:spPr>
          <a:xfrm>
            <a:off x="2626675" y="3831250"/>
            <a:ext cx="6550742" cy="161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1828800" y="0"/>
            <a:ext cx="7620000"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What is Big Data?</a:t>
            </a:r>
            <a:endParaRPr b="1" i="0" sz="2400" u="none" cap="none" strike="noStrike">
              <a:solidFill>
                <a:schemeClr val="dk1"/>
              </a:solidFill>
              <a:latin typeface="Arial"/>
              <a:ea typeface="Arial"/>
              <a:cs typeface="Arial"/>
              <a:sym typeface="Arial"/>
            </a:endParaRPr>
          </a:p>
        </p:txBody>
      </p:sp>
      <p:sp>
        <p:nvSpPr>
          <p:cNvPr id="225" name="Shape 225"/>
          <p:cNvSpPr txBox="1"/>
          <p:nvPr/>
        </p:nvSpPr>
        <p:spPr>
          <a:xfrm>
            <a:off x="1720850" y="1219200"/>
            <a:ext cx="8947200" cy="3713400"/>
          </a:xfrm>
          <a:prstGeom prst="rect">
            <a:avLst/>
          </a:prstGeom>
          <a:noFill/>
          <a:ln>
            <a:noFill/>
          </a:ln>
        </p:spPr>
        <p:txBody>
          <a:bodyPr anchorCtr="0" anchor="t" bIns="91425" lIns="91425" spcFirstLastPara="1" rIns="91425" wrap="square" tIns="91425">
            <a:noAutofit/>
          </a:bodyPr>
          <a:lstStyle/>
          <a:p>
            <a:pPr indent="0" lvl="0" marL="355600" marR="0" rtl="0" algn="l">
              <a:spcBef>
                <a:spcPts val="0"/>
              </a:spcBef>
              <a:spcAft>
                <a:spcPts val="0"/>
              </a:spcAft>
              <a:buClr>
                <a:schemeClr val="dk1"/>
              </a:buClr>
              <a:buSzPts val="2000"/>
              <a:buFont typeface="Arial"/>
              <a:buNone/>
            </a:pPr>
            <a:r>
              <a:t/>
            </a:r>
            <a:endParaRPr b="0" i="0" sz="2400" u="none" cap="none" strike="noStrike">
              <a:solidFill>
                <a:schemeClr val="dk1"/>
              </a:solidFill>
              <a:latin typeface="Arial"/>
              <a:ea typeface="Arial"/>
              <a:cs typeface="Arial"/>
              <a:sym typeface="Arial"/>
            </a:endParaRPr>
          </a:p>
          <a:p>
            <a:pPr indent="-4826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Stock exchange data, </a:t>
            </a:r>
            <a:r>
              <a:rPr lang="en-US" sz="2400">
                <a:solidFill>
                  <a:schemeClr val="dk1"/>
                </a:solidFill>
              </a:rPr>
              <a:t>emails, Social media posts like facebook statuses and tweets.</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482600" lvl="0" marL="685800" marR="0" rtl="0" algn="l">
              <a:spcBef>
                <a:spcPts val="0"/>
              </a:spcBef>
              <a:spcAft>
                <a:spcPts val="0"/>
              </a:spcAft>
              <a:buClr>
                <a:schemeClr val="dk1"/>
              </a:buClr>
              <a:buSzPts val="2400"/>
              <a:buFont typeface="Arial"/>
              <a:buChar char="•"/>
            </a:pPr>
            <a:r>
              <a:rPr lang="en-US" sz="2400">
                <a:solidFill>
                  <a:schemeClr val="dk1"/>
                </a:solidFill>
              </a:rPr>
              <a:t>Lesser known things like, supply chains, barcodes, cell towers</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482600" lvl="0" marL="685800" marR="0" rtl="0" algn="l">
              <a:spcBef>
                <a:spcPts val="0"/>
              </a:spcBef>
              <a:spcAft>
                <a:spcPts val="0"/>
              </a:spcAft>
              <a:buClr>
                <a:schemeClr val="dk1"/>
              </a:buClr>
              <a:buSzPts val="2400"/>
              <a:buFont typeface="Arial"/>
              <a:buChar char="•"/>
            </a:pPr>
            <a:r>
              <a:rPr lang="en-US" sz="2400">
                <a:solidFill>
                  <a:schemeClr val="dk1"/>
                </a:solidFill>
              </a:rPr>
              <a:t>There was always big data, just no way to keep it and analyze it.</a:t>
            </a:r>
            <a:endParaRPr b="0" i="0" sz="2400" u="none" cap="none" strike="noStrike">
              <a:solidFill>
                <a:schemeClr val="dk1"/>
              </a:solidFill>
              <a:latin typeface="Arial"/>
              <a:ea typeface="Arial"/>
              <a:cs typeface="Arial"/>
              <a:sym typeface="Arial"/>
            </a:endParaRPr>
          </a:p>
          <a:p>
            <a:pPr indent="-361950" lvl="0" marL="685800" marR="0" rtl="0" algn="l">
              <a:spcBef>
                <a:spcPts val="0"/>
              </a:spcBef>
              <a:spcAft>
                <a:spcPts val="0"/>
              </a:spcAft>
              <a:buClr>
                <a:schemeClr val="dk1"/>
              </a:buClr>
              <a:buSzPts val="1500"/>
              <a:buFont typeface="Arial"/>
              <a:buNone/>
            </a:pPr>
            <a:r>
              <a:t/>
            </a:r>
            <a:endParaRPr b="0" i="0" sz="2400" u="none" cap="none" strike="noStrike">
              <a:solidFill>
                <a:schemeClr val="dk1"/>
              </a:solidFill>
              <a:latin typeface="Arial"/>
              <a:ea typeface="Arial"/>
              <a:cs typeface="Arial"/>
              <a:sym typeface="Arial"/>
            </a:endParaRPr>
          </a:p>
          <a:p>
            <a:pPr indent="-361950" lvl="0" marL="685800" marR="0" rtl="0" algn="l">
              <a:spcBef>
                <a:spcPts val="0"/>
              </a:spcBef>
              <a:spcAft>
                <a:spcPts val="0"/>
              </a:spcAft>
              <a:buClr>
                <a:schemeClr val="dk1"/>
              </a:buClr>
              <a:buSzPts val="1500"/>
              <a:buFont typeface="Arial"/>
              <a:buNone/>
            </a:pPr>
            <a:r>
              <a:t/>
            </a:r>
            <a:endParaRPr b="0" i="0" sz="2400" u="none" cap="none" strike="noStrike">
              <a:solidFill>
                <a:schemeClr val="dk1"/>
              </a:solidFill>
              <a:latin typeface="Arial"/>
              <a:ea typeface="Arial"/>
              <a:cs typeface="Arial"/>
              <a:sym typeface="Arial"/>
            </a:endParaRPr>
          </a:p>
          <a:p>
            <a:pPr indent="0" lvl="0" marL="228600" marR="0" rtl="0" algn="l">
              <a:spcBef>
                <a:spcPts val="0"/>
              </a:spcBef>
              <a:spcAft>
                <a:spcPts val="0"/>
              </a:spcAft>
              <a:buClr>
                <a:schemeClr val="dk1"/>
              </a:buClr>
              <a:buSzPts val="3200"/>
              <a:buFont typeface="Arial"/>
              <a:buNone/>
            </a:pPr>
            <a:r>
              <a:t/>
            </a:r>
            <a:endParaRPr b="0" i="0" sz="2400" u="none" cap="none" strike="noStrike">
              <a:solidFill>
                <a:schemeClr val="dk1"/>
              </a:solidFill>
              <a:latin typeface="Arial"/>
              <a:ea typeface="Arial"/>
              <a:cs typeface="Arial"/>
              <a:sym typeface="Arial"/>
            </a:endParaRPr>
          </a:p>
          <a:p>
            <a:pPr indent="-254000" lvl="0" marL="685800" marR="0" rtl="0" algn="l">
              <a:spcBef>
                <a:spcPts val="0"/>
              </a:spcBef>
              <a:spcAft>
                <a:spcPts val="0"/>
              </a:spcAft>
              <a:buClr>
                <a:schemeClr val="dk1"/>
              </a:buClr>
              <a:buSzPts val="32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406400" y="0"/>
            <a:ext cx="7293900" cy="654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The reducer() method</a:t>
            </a:r>
            <a:endParaRPr/>
          </a:p>
        </p:txBody>
      </p:sp>
      <p:sp>
        <p:nvSpPr>
          <p:cNvPr id="420" name="Shape 420"/>
          <p:cNvSpPr txBox="1"/>
          <p:nvPr/>
        </p:nvSpPr>
        <p:spPr>
          <a:xfrm>
            <a:off x="1627500" y="1302225"/>
            <a:ext cx="8937000" cy="2320200"/>
          </a:xfrm>
          <a:prstGeom prst="rect">
            <a:avLst/>
          </a:prstGeom>
          <a:noFill/>
          <a:ln>
            <a:noFill/>
          </a:ln>
        </p:spPr>
        <p:txBody>
          <a:bodyPr anchorCtr="0" anchor="ctr" bIns="91425" lIns="91425" spcFirstLastPara="1" rIns="91425" wrap="square" tIns="91425">
            <a:noAutofit/>
          </a:bodyPr>
          <a:lstStyle/>
          <a:p>
            <a:pPr indent="-206375" lvl="0" marL="257175" rtl="0">
              <a:spcBef>
                <a:spcPts val="0"/>
              </a:spcBef>
              <a:spcAft>
                <a:spcPts val="0"/>
              </a:spcAft>
              <a:buClr>
                <a:schemeClr val="dk1"/>
              </a:buClr>
              <a:buSzPts val="2400"/>
              <a:buChar char="•"/>
            </a:pPr>
            <a:r>
              <a:rPr lang="en-US" sz="2400">
                <a:solidFill>
                  <a:schemeClr val="dk1"/>
                </a:solidFill>
              </a:rPr>
              <a:t>The reduce() method takes a key and an iterator of values and also yields as many key-value pairs as it likes. </a:t>
            </a:r>
            <a:endParaRPr sz="2400">
              <a:solidFill>
                <a:schemeClr val="dk1"/>
              </a:solidFill>
            </a:endParaRPr>
          </a:p>
          <a:p>
            <a:pPr indent="0" lvl="0" marL="0" rtl="0">
              <a:spcBef>
                <a:spcPts val="0"/>
              </a:spcBef>
              <a:spcAft>
                <a:spcPts val="0"/>
              </a:spcAft>
              <a:buNone/>
            </a:pPr>
            <a:r>
              <a:t/>
            </a:r>
            <a:endParaRPr sz="3200">
              <a:solidFill>
                <a:schemeClr val="dk1"/>
              </a:solidFill>
            </a:endParaRPr>
          </a:p>
          <a:p>
            <a:pPr indent="0" lvl="0" marL="0" rtl="0">
              <a:spcBef>
                <a:spcPts val="640"/>
              </a:spcBef>
              <a:spcAft>
                <a:spcPts val="0"/>
              </a:spcAft>
              <a:buNone/>
            </a:pPr>
            <a:br>
              <a:rPr lang="en-US" sz="3200">
                <a:solidFill>
                  <a:schemeClr val="dk1"/>
                </a:solidFill>
                <a:latin typeface="Calibri"/>
                <a:ea typeface="Calibri"/>
                <a:cs typeface="Calibri"/>
                <a:sym typeface="Calibri"/>
              </a:rPr>
            </a:br>
            <a:endParaRPr sz="3200">
              <a:solidFill>
                <a:schemeClr val="dk1"/>
              </a:solidFill>
            </a:endParaRPr>
          </a:p>
        </p:txBody>
      </p:sp>
      <p:pic>
        <p:nvPicPr>
          <p:cNvPr id="421" name="Shape 421"/>
          <p:cNvPicPr preferRelativeResize="0"/>
          <p:nvPr/>
        </p:nvPicPr>
        <p:blipFill>
          <a:blip r:embed="rId3">
            <a:alphaModFix/>
          </a:blip>
          <a:stretch>
            <a:fillRect/>
          </a:stretch>
        </p:blipFill>
        <p:spPr>
          <a:xfrm>
            <a:off x="3171688" y="2767313"/>
            <a:ext cx="5390332" cy="1323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671741" y="2782012"/>
            <a:ext cx="8229600" cy="871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lang="en-US"/>
              <a:t>Spark (PySpark)</a:t>
            </a:r>
            <a:endParaRPr b="1" i="0" sz="4100" u="none" cap="none" strike="noStrike">
              <a:solidFill>
                <a:schemeClr val="lt1"/>
              </a:solidFill>
              <a:latin typeface="Arial"/>
              <a:ea typeface="Arial"/>
              <a:cs typeface="Arial"/>
              <a:sym typeface="Arial"/>
            </a:endParaRPr>
          </a:p>
        </p:txBody>
      </p:sp>
      <p:sp>
        <p:nvSpPr>
          <p:cNvPr id="427" name="Shape 427"/>
          <p:cNvSpPr txBox="1"/>
          <p:nvPr/>
        </p:nvSpPr>
        <p:spPr>
          <a:xfrm>
            <a:off x="1950892" y="3962401"/>
            <a:ext cx="2670300" cy="4533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1950"/>
              <a:buFont typeface="Calibri"/>
              <a:buNone/>
            </a:pPr>
            <a:r>
              <a:t/>
            </a:r>
            <a:endParaRPr sz="1950">
              <a:solidFill>
                <a:schemeClr val="lt1"/>
              </a:solidFill>
              <a:latin typeface="Arial"/>
              <a:ea typeface="Arial"/>
              <a:cs typeface="Arial"/>
              <a:sym typeface="Arial"/>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1828800" y="0"/>
            <a:ext cx="7620000" cy="654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a:t>What is Spark?</a:t>
            </a:r>
            <a:endParaRPr b="1" i="0" sz="2400" u="none" cap="none" strike="noStrike">
              <a:solidFill>
                <a:schemeClr val="dk1"/>
              </a:solidFill>
              <a:latin typeface="Arial"/>
              <a:ea typeface="Arial"/>
              <a:cs typeface="Arial"/>
              <a:sym typeface="Arial"/>
            </a:endParaRPr>
          </a:p>
        </p:txBody>
      </p:sp>
      <p:sp>
        <p:nvSpPr>
          <p:cNvPr id="434" name="Shape 434"/>
          <p:cNvSpPr txBox="1"/>
          <p:nvPr/>
        </p:nvSpPr>
        <p:spPr>
          <a:xfrm>
            <a:off x="1622400" y="654000"/>
            <a:ext cx="8882700" cy="259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400">
              <a:solidFill>
                <a:schemeClr val="dk1"/>
              </a:solidFill>
              <a:latin typeface="Calibri"/>
              <a:ea typeface="Calibri"/>
              <a:cs typeface="Calibri"/>
              <a:sym typeface="Calibri"/>
            </a:endParaRPr>
          </a:p>
          <a:p>
            <a:pPr indent="0" lvl="0" marL="0" rtl="0">
              <a:spcBef>
                <a:spcPts val="0"/>
              </a:spcBef>
              <a:spcAft>
                <a:spcPts val="0"/>
              </a:spcAft>
              <a:buNone/>
            </a:pPr>
            <a:r>
              <a:t/>
            </a:r>
            <a:endParaRPr sz="2400">
              <a:solidFill>
                <a:schemeClr val="dk1"/>
              </a:solidFill>
              <a:latin typeface="Calibri"/>
              <a:ea typeface="Calibri"/>
              <a:cs typeface="Calibri"/>
              <a:sym typeface="Calibri"/>
            </a:endParaRPr>
          </a:p>
          <a:p>
            <a:pPr indent="-406400" lvl="0" marL="6858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 memory distributed data analysis.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406400" lvl="0" marL="6858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Its goal is to make jobs faster.</a:t>
            </a:r>
            <a:br>
              <a:rPr lang="en-US" sz="2400">
                <a:solidFill>
                  <a:schemeClr val="dk1"/>
                </a:solidFill>
                <a:latin typeface="Calibri"/>
                <a:ea typeface="Calibri"/>
                <a:cs typeface="Calibri"/>
                <a:sym typeface="Calibri"/>
              </a:rPr>
            </a:br>
            <a:br>
              <a:rPr lang="en-US" sz="3200">
                <a:solidFill>
                  <a:schemeClr val="dk1"/>
                </a:solidFill>
                <a:latin typeface="Calibri"/>
                <a:ea typeface="Calibri"/>
                <a:cs typeface="Calibri"/>
                <a:sym typeface="Calibri"/>
              </a:rPr>
            </a:br>
            <a:endParaRPr/>
          </a:p>
        </p:txBody>
      </p:sp>
      <p:pic>
        <p:nvPicPr>
          <p:cNvPr id="435" name="Shape 435"/>
          <p:cNvPicPr preferRelativeResize="0"/>
          <p:nvPr/>
        </p:nvPicPr>
        <p:blipFill>
          <a:blip r:embed="rId3">
            <a:alphaModFix/>
          </a:blip>
          <a:stretch>
            <a:fillRect/>
          </a:stretch>
        </p:blipFill>
        <p:spPr>
          <a:xfrm>
            <a:off x="2519675" y="2964550"/>
            <a:ext cx="6103450" cy="3118325"/>
          </a:xfrm>
          <a:prstGeom prst="rect">
            <a:avLst/>
          </a:prstGeom>
          <a:noFill/>
          <a:ln>
            <a:noFill/>
          </a:ln>
        </p:spPr>
      </p:pic>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type="title"/>
          </p:nvPr>
        </p:nvSpPr>
        <p:spPr>
          <a:xfrm>
            <a:off x="1828800" y="0"/>
            <a:ext cx="7620000" cy="654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a:t>Spark vs Hadoop</a:t>
            </a:r>
            <a:endParaRPr b="1" i="0" sz="2400" u="none" cap="none" strike="noStrike">
              <a:solidFill>
                <a:schemeClr val="dk1"/>
              </a:solidFill>
              <a:latin typeface="Arial"/>
              <a:ea typeface="Arial"/>
              <a:cs typeface="Arial"/>
              <a:sym typeface="Arial"/>
            </a:endParaRPr>
          </a:p>
        </p:txBody>
      </p:sp>
      <p:sp>
        <p:nvSpPr>
          <p:cNvPr id="442" name="Shape 442"/>
          <p:cNvSpPr txBox="1"/>
          <p:nvPr/>
        </p:nvSpPr>
        <p:spPr>
          <a:xfrm>
            <a:off x="1622400" y="654000"/>
            <a:ext cx="8947200" cy="373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br>
              <a:rPr lang="en-US" sz="2400">
                <a:solidFill>
                  <a:schemeClr val="dk1"/>
                </a:solidFill>
                <a:latin typeface="Calibri"/>
                <a:ea typeface="Calibri"/>
                <a:cs typeface="Calibri"/>
                <a:sym typeface="Calibri"/>
              </a:rPr>
            </a:br>
            <a:br>
              <a:rPr lang="en-US" sz="3200">
                <a:solidFill>
                  <a:schemeClr val="dk1"/>
                </a:solidFill>
                <a:latin typeface="Calibri"/>
                <a:ea typeface="Calibri"/>
                <a:cs typeface="Calibri"/>
                <a:sym typeface="Calibri"/>
              </a:rPr>
            </a:br>
            <a:endParaRPr/>
          </a:p>
        </p:txBody>
      </p:sp>
      <p:graphicFrame>
        <p:nvGraphicFramePr>
          <p:cNvPr id="443" name="Shape 443"/>
          <p:cNvGraphicFramePr/>
          <p:nvPr/>
        </p:nvGraphicFramePr>
        <p:xfrm>
          <a:off x="466900" y="1328313"/>
          <a:ext cx="3000000" cy="3000000"/>
        </p:xfrm>
        <a:graphic>
          <a:graphicData uri="http://schemas.openxmlformats.org/drawingml/2006/table">
            <a:tbl>
              <a:tblPr>
                <a:noFill/>
                <a:tableStyleId>{F0123731-4DF1-483C-B643-798AC9D895B2}</a:tableStyleId>
              </a:tblPr>
              <a:tblGrid>
                <a:gridCol w="3752725"/>
                <a:gridCol w="3752725"/>
                <a:gridCol w="3752725"/>
              </a:tblGrid>
              <a:tr h="806850">
                <a:tc>
                  <a:txBody>
                    <a:bodyPr>
                      <a:noAutofit/>
                    </a:bodyPr>
                    <a:lstStyle/>
                    <a:p>
                      <a:pPr indent="0" lvl="0" marL="0">
                        <a:spcBef>
                          <a:spcPts val="0"/>
                        </a:spcBef>
                        <a:spcAft>
                          <a:spcPts val="0"/>
                        </a:spcAft>
                        <a:buNone/>
                      </a:pPr>
                      <a:r>
                        <a:rPr b="1" lang="en-US"/>
                        <a:t>Parameters</a:t>
                      </a:r>
                      <a:endParaRPr b="1"/>
                    </a:p>
                  </a:txBody>
                  <a:tcPr marT="91425" marB="91425" marR="91425" marL="91425"/>
                </a:tc>
                <a:tc>
                  <a:txBody>
                    <a:bodyPr>
                      <a:noAutofit/>
                    </a:bodyPr>
                    <a:lstStyle/>
                    <a:p>
                      <a:pPr indent="0" lvl="0" marL="0">
                        <a:spcBef>
                          <a:spcPts val="0"/>
                        </a:spcBef>
                        <a:spcAft>
                          <a:spcPts val="0"/>
                        </a:spcAft>
                        <a:buNone/>
                      </a:pPr>
                      <a:r>
                        <a:rPr b="1" lang="en-US"/>
                        <a:t>Spark</a:t>
                      </a:r>
                      <a:endParaRPr b="1"/>
                    </a:p>
                  </a:txBody>
                  <a:tcPr marT="91425" marB="91425" marR="91425" marL="91425"/>
                </a:tc>
                <a:tc>
                  <a:txBody>
                    <a:bodyPr>
                      <a:noAutofit/>
                    </a:bodyPr>
                    <a:lstStyle/>
                    <a:p>
                      <a:pPr indent="0" lvl="0" marL="0">
                        <a:spcBef>
                          <a:spcPts val="0"/>
                        </a:spcBef>
                        <a:spcAft>
                          <a:spcPts val="0"/>
                        </a:spcAft>
                        <a:buNone/>
                      </a:pPr>
                      <a:r>
                        <a:rPr b="1" lang="en-US"/>
                        <a:t>Hadoop</a:t>
                      </a:r>
                      <a:endParaRPr b="1"/>
                    </a:p>
                  </a:txBody>
                  <a:tcPr marT="91425" marB="91425" marR="91425" marL="91425"/>
                </a:tc>
              </a:tr>
              <a:tr h="688725">
                <a:tc>
                  <a:txBody>
                    <a:bodyPr>
                      <a:noAutofit/>
                    </a:bodyPr>
                    <a:lstStyle/>
                    <a:p>
                      <a:pPr indent="0" lvl="0" marL="0">
                        <a:spcBef>
                          <a:spcPts val="0"/>
                        </a:spcBef>
                        <a:spcAft>
                          <a:spcPts val="0"/>
                        </a:spcAft>
                        <a:buNone/>
                      </a:pPr>
                      <a:r>
                        <a:rPr lang="en-US"/>
                        <a:t>Fault Tolerance</a:t>
                      </a:r>
                      <a:endParaRPr/>
                    </a:p>
                  </a:txBody>
                  <a:tcPr marT="91425" marB="91425" marR="91425" marL="91425"/>
                </a:tc>
                <a:tc>
                  <a:txBody>
                    <a:bodyPr>
                      <a:noAutofit/>
                    </a:bodyPr>
                    <a:lstStyle/>
                    <a:p>
                      <a:pPr indent="0" lvl="0" marL="0">
                        <a:spcBef>
                          <a:spcPts val="0"/>
                        </a:spcBef>
                        <a:spcAft>
                          <a:spcPts val="0"/>
                        </a:spcAft>
                        <a:buNone/>
                      </a:pPr>
                      <a:r>
                        <a:rPr lang="en-US"/>
                        <a:t>Spark RDD guarantees fault tolerance</a:t>
                      </a:r>
                      <a:endParaRPr/>
                    </a:p>
                  </a:txBody>
                  <a:tcPr marT="91425" marB="91425" marR="91425" marL="91425"/>
                </a:tc>
                <a:tc>
                  <a:txBody>
                    <a:bodyPr>
                      <a:noAutofit/>
                    </a:bodyPr>
                    <a:lstStyle/>
                    <a:p>
                      <a:pPr indent="0" lvl="0" marL="0">
                        <a:spcBef>
                          <a:spcPts val="0"/>
                        </a:spcBef>
                        <a:spcAft>
                          <a:spcPts val="0"/>
                        </a:spcAft>
                        <a:buNone/>
                      </a:pPr>
                      <a:r>
                        <a:rPr lang="en-US"/>
                        <a:t>Uses replication for fault tolerance</a:t>
                      </a:r>
                      <a:endParaRPr/>
                    </a:p>
                  </a:txBody>
                  <a:tcPr marT="91425" marB="91425" marR="91425" marL="91425"/>
                </a:tc>
              </a:tr>
              <a:tr h="688725">
                <a:tc>
                  <a:txBody>
                    <a:bodyPr>
                      <a:noAutofit/>
                    </a:bodyPr>
                    <a:lstStyle/>
                    <a:p>
                      <a:pPr indent="0" lvl="0" marL="0">
                        <a:spcBef>
                          <a:spcPts val="0"/>
                        </a:spcBef>
                        <a:spcAft>
                          <a:spcPts val="0"/>
                        </a:spcAft>
                        <a:buNone/>
                      </a:pPr>
                      <a:r>
                        <a:rPr lang="en-US"/>
                        <a:t>Speed</a:t>
                      </a:r>
                      <a:endParaRPr/>
                    </a:p>
                  </a:txBody>
                  <a:tcPr marT="91425" marB="91425" marR="91425" marL="91425"/>
                </a:tc>
                <a:tc>
                  <a:txBody>
                    <a:bodyPr>
                      <a:noAutofit/>
                    </a:bodyPr>
                    <a:lstStyle/>
                    <a:p>
                      <a:pPr indent="0" lvl="0" marL="0">
                        <a:spcBef>
                          <a:spcPts val="0"/>
                        </a:spcBef>
                        <a:spcAft>
                          <a:spcPts val="0"/>
                        </a:spcAft>
                        <a:buNone/>
                      </a:pPr>
                      <a:r>
                        <a:rPr lang="en-US"/>
                        <a:t>Faster due to in-memory computation</a:t>
                      </a:r>
                      <a:endParaRPr/>
                    </a:p>
                  </a:txBody>
                  <a:tcPr marT="91425" marB="91425" marR="91425" marL="91425"/>
                </a:tc>
                <a:tc>
                  <a:txBody>
                    <a:bodyPr>
                      <a:noAutofit/>
                    </a:bodyPr>
                    <a:lstStyle/>
                    <a:p>
                      <a:pPr indent="0" lvl="0" marL="0">
                        <a:spcBef>
                          <a:spcPts val="0"/>
                        </a:spcBef>
                        <a:spcAft>
                          <a:spcPts val="0"/>
                        </a:spcAft>
                        <a:buNone/>
                      </a:pPr>
                      <a:r>
                        <a:rPr lang="en-US"/>
                        <a:t>Relatively slower than Spark</a:t>
                      </a:r>
                      <a:endParaRPr/>
                    </a:p>
                  </a:txBody>
                  <a:tcPr marT="91425" marB="91425" marR="91425" marL="91425"/>
                </a:tc>
              </a:tr>
              <a:tr h="688725">
                <a:tc>
                  <a:txBody>
                    <a:bodyPr>
                      <a:noAutofit/>
                    </a:bodyPr>
                    <a:lstStyle/>
                    <a:p>
                      <a:pPr indent="0" lvl="0" marL="0">
                        <a:spcBef>
                          <a:spcPts val="0"/>
                        </a:spcBef>
                        <a:spcAft>
                          <a:spcPts val="0"/>
                        </a:spcAft>
                        <a:buNone/>
                      </a:pPr>
                      <a:r>
                        <a:rPr lang="en-US"/>
                        <a:t>OS Support</a:t>
                      </a:r>
                      <a:endParaRPr/>
                    </a:p>
                  </a:txBody>
                  <a:tcPr marT="91425" marB="91425" marR="91425" marL="91425"/>
                </a:tc>
                <a:tc>
                  <a:txBody>
                    <a:bodyPr>
                      <a:noAutofit/>
                    </a:bodyPr>
                    <a:lstStyle/>
                    <a:p>
                      <a:pPr indent="0" lvl="0" marL="0">
                        <a:spcBef>
                          <a:spcPts val="0"/>
                        </a:spcBef>
                        <a:spcAft>
                          <a:spcPts val="0"/>
                        </a:spcAft>
                        <a:buNone/>
                      </a:pPr>
                      <a:r>
                        <a:rPr lang="en-US"/>
                        <a:t>Linux, Windows, Mac OS</a:t>
                      </a:r>
                      <a:endParaRPr/>
                    </a:p>
                  </a:txBody>
                  <a:tcPr marT="91425" marB="91425" marR="91425" marL="91425"/>
                </a:tc>
                <a:tc>
                  <a:txBody>
                    <a:bodyPr>
                      <a:noAutofit/>
                    </a:bodyPr>
                    <a:lstStyle/>
                    <a:p>
                      <a:pPr indent="0" lvl="0" marL="0">
                        <a:spcBef>
                          <a:spcPts val="0"/>
                        </a:spcBef>
                        <a:spcAft>
                          <a:spcPts val="0"/>
                        </a:spcAft>
                        <a:buNone/>
                      </a:pPr>
                      <a:r>
                        <a:rPr lang="en-US"/>
                        <a:t>Linux</a:t>
                      </a:r>
                      <a:endParaRPr/>
                    </a:p>
                  </a:txBody>
                  <a:tcPr marT="91425" marB="91425" marR="91425" marL="91425"/>
                </a:tc>
              </a:tr>
              <a:tr h="688725">
                <a:tc>
                  <a:txBody>
                    <a:bodyPr>
                      <a:noAutofit/>
                    </a:bodyPr>
                    <a:lstStyle/>
                    <a:p>
                      <a:pPr indent="0" lvl="0" marL="0">
                        <a:spcBef>
                          <a:spcPts val="0"/>
                        </a:spcBef>
                        <a:spcAft>
                          <a:spcPts val="0"/>
                        </a:spcAft>
                        <a:buNone/>
                      </a:pPr>
                      <a:r>
                        <a:rPr lang="en-US"/>
                        <a:t>High Level Language</a:t>
                      </a:r>
                      <a:endParaRPr/>
                    </a:p>
                  </a:txBody>
                  <a:tcPr marT="91425" marB="91425" marR="91425" marL="91425"/>
                </a:tc>
                <a:tc>
                  <a:txBody>
                    <a:bodyPr>
                      <a:noAutofit/>
                    </a:bodyPr>
                    <a:lstStyle/>
                    <a:p>
                      <a:pPr indent="0" lvl="0" marL="0">
                        <a:spcBef>
                          <a:spcPts val="0"/>
                        </a:spcBef>
                        <a:spcAft>
                          <a:spcPts val="0"/>
                        </a:spcAft>
                        <a:buNone/>
                      </a:pPr>
                      <a:r>
                        <a:rPr lang="en-US"/>
                        <a:t>Python, Scala, Java, R</a:t>
                      </a:r>
                      <a:endParaRPr/>
                    </a:p>
                  </a:txBody>
                  <a:tcPr marT="91425" marB="91425" marR="91425" marL="91425"/>
                </a:tc>
                <a:tc>
                  <a:txBody>
                    <a:bodyPr>
                      <a:noAutofit/>
                    </a:bodyPr>
                    <a:lstStyle/>
                    <a:p>
                      <a:pPr indent="0" lvl="0" marL="0">
                        <a:spcBef>
                          <a:spcPts val="0"/>
                        </a:spcBef>
                        <a:spcAft>
                          <a:spcPts val="0"/>
                        </a:spcAft>
                        <a:buNone/>
                      </a:pPr>
                      <a:r>
                        <a:rPr lang="en-US"/>
                        <a:t>Java</a:t>
                      </a:r>
                      <a:endParaRPr/>
                    </a:p>
                  </a:txBody>
                  <a:tcPr marT="91425" marB="91425" marR="91425" marL="91425"/>
                </a:tc>
              </a:tr>
              <a:tr h="688725">
                <a:tc>
                  <a:txBody>
                    <a:bodyPr>
                      <a:noAutofit/>
                    </a:bodyPr>
                    <a:lstStyle/>
                    <a:p>
                      <a:pPr indent="0" lvl="0" marL="0">
                        <a:spcBef>
                          <a:spcPts val="0"/>
                        </a:spcBef>
                        <a:spcAft>
                          <a:spcPts val="0"/>
                        </a:spcAft>
                        <a:buNone/>
                      </a:pPr>
                      <a:r>
                        <a:rPr lang="en-US"/>
                        <a:t>Machine Learning</a:t>
                      </a:r>
                      <a:endParaRPr/>
                    </a:p>
                  </a:txBody>
                  <a:tcPr marT="91425" marB="91425" marR="91425" marL="91425"/>
                </a:tc>
                <a:tc>
                  <a:txBody>
                    <a:bodyPr>
                      <a:noAutofit/>
                    </a:bodyPr>
                    <a:lstStyle/>
                    <a:p>
                      <a:pPr indent="0" lvl="0" marL="0">
                        <a:spcBef>
                          <a:spcPts val="0"/>
                        </a:spcBef>
                        <a:spcAft>
                          <a:spcPts val="0"/>
                        </a:spcAft>
                        <a:buNone/>
                      </a:pPr>
                      <a:r>
                        <a:rPr lang="en-US"/>
                        <a:t>Has its own set of ML libraries</a:t>
                      </a:r>
                      <a:endParaRPr/>
                    </a:p>
                  </a:txBody>
                  <a:tcPr marT="91425" marB="91425" marR="91425" marL="91425"/>
                </a:tc>
                <a:tc>
                  <a:txBody>
                    <a:bodyPr>
                      <a:noAutofit/>
                    </a:bodyPr>
                    <a:lstStyle/>
                    <a:p>
                      <a:pPr indent="0" lvl="0" marL="0">
                        <a:spcBef>
                          <a:spcPts val="0"/>
                        </a:spcBef>
                        <a:spcAft>
                          <a:spcPts val="0"/>
                        </a:spcAft>
                        <a:buNone/>
                      </a:pPr>
                      <a:r>
                        <a:rPr lang="en-US"/>
                        <a:t>Requires interfacing with other libraries</a:t>
                      </a:r>
                      <a:endParaRPr/>
                    </a:p>
                  </a:txBody>
                  <a:tcPr marT="91425" marB="91425" marR="91425" marL="91425"/>
                </a:tc>
              </a:tr>
            </a:tbl>
          </a:graphicData>
        </a:graphic>
      </p:graphicFrame>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Shape 449"/>
          <p:cNvSpPr txBox="1"/>
          <p:nvPr>
            <p:ph type="title"/>
          </p:nvPr>
        </p:nvSpPr>
        <p:spPr>
          <a:xfrm>
            <a:off x="1828800" y="0"/>
            <a:ext cx="7620000" cy="654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a:t>Resilient Distributed Dataset</a:t>
            </a:r>
            <a:endParaRPr b="1" i="0" sz="2400" u="none" cap="none" strike="noStrike">
              <a:solidFill>
                <a:schemeClr val="dk1"/>
              </a:solidFill>
              <a:latin typeface="Arial"/>
              <a:ea typeface="Arial"/>
              <a:cs typeface="Arial"/>
              <a:sym typeface="Arial"/>
            </a:endParaRPr>
          </a:p>
        </p:txBody>
      </p:sp>
      <p:sp>
        <p:nvSpPr>
          <p:cNvPr id="450" name="Shape 450"/>
          <p:cNvSpPr txBox="1"/>
          <p:nvPr/>
        </p:nvSpPr>
        <p:spPr>
          <a:xfrm>
            <a:off x="1689425" y="779025"/>
            <a:ext cx="8947200" cy="3733800"/>
          </a:xfrm>
          <a:prstGeom prst="rect">
            <a:avLst/>
          </a:prstGeom>
          <a:noFill/>
          <a:ln>
            <a:noFill/>
          </a:ln>
        </p:spPr>
        <p:txBody>
          <a:bodyPr anchorCtr="0" anchor="t" bIns="91425" lIns="91425" spcFirstLastPara="1" rIns="91425" wrap="square" tIns="91425">
            <a:noAutofit/>
          </a:bodyPr>
          <a:lstStyle/>
          <a:p>
            <a:pPr indent="0" lvl="0" marL="228600" marR="0" rtl="0" algn="l">
              <a:spcBef>
                <a:spcPts val="0"/>
              </a:spcBef>
              <a:spcAft>
                <a:spcPts val="0"/>
              </a:spcAft>
              <a:buClr>
                <a:schemeClr val="dk1"/>
              </a:buClr>
              <a:buSzPts val="3200"/>
              <a:buFont typeface="Arial"/>
              <a:buNone/>
            </a:pPr>
            <a:r>
              <a:t/>
            </a:r>
            <a:endParaRPr sz="3200">
              <a:solidFill>
                <a:schemeClr val="dk1"/>
              </a:solidFill>
              <a:latin typeface="Arial"/>
              <a:ea typeface="Arial"/>
              <a:cs typeface="Arial"/>
              <a:sym typeface="Arial"/>
            </a:endParaRPr>
          </a:p>
          <a:p>
            <a:pPr indent="-406400" lvl="0" marL="685800"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Resilient Distributed Dataset (RDD), the basic abstraction in Spark. </a:t>
            </a:r>
            <a:endParaRPr sz="2400">
              <a:solidFill>
                <a:schemeClr val="dk1"/>
              </a:solidFill>
              <a:latin typeface="Calibri"/>
              <a:ea typeface="Calibri"/>
              <a:cs typeface="Calibri"/>
              <a:sym typeface="Calibri"/>
            </a:endParaRPr>
          </a:p>
          <a:p>
            <a:pPr indent="0" lvl="0" marL="0" rtl="0">
              <a:spcBef>
                <a:spcPts val="0"/>
              </a:spcBef>
              <a:spcAft>
                <a:spcPts val="0"/>
              </a:spcAft>
              <a:buNone/>
            </a:pPr>
            <a:r>
              <a:t/>
            </a:r>
            <a:endParaRPr sz="2400">
              <a:solidFill>
                <a:schemeClr val="dk1"/>
              </a:solidFill>
              <a:latin typeface="Calibri"/>
              <a:ea typeface="Calibri"/>
              <a:cs typeface="Calibri"/>
              <a:sym typeface="Calibri"/>
            </a:endParaRPr>
          </a:p>
          <a:p>
            <a:pPr indent="-406400" lvl="0" marL="685800"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represents an immutable, partitioned collection of elements that can be operated on in parallel.</a:t>
            </a:r>
            <a:endParaRPr sz="2400">
              <a:solidFill>
                <a:schemeClr val="dk1"/>
              </a:solidFill>
              <a:latin typeface="Calibri"/>
              <a:ea typeface="Calibri"/>
              <a:cs typeface="Calibri"/>
              <a:sym typeface="Calibri"/>
            </a:endParaRPr>
          </a:p>
          <a:p>
            <a:pPr indent="0" lvl="0" marL="0" rtl="0">
              <a:spcBef>
                <a:spcPts val="0"/>
              </a:spcBef>
              <a:spcAft>
                <a:spcPts val="0"/>
              </a:spcAft>
              <a:buNone/>
            </a:pPr>
            <a:r>
              <a:t/>
            </a:r>
            <a:endParaRPr/>
          </a:p>
        </p:txBody>
      </p:sp>
      <p:pic>
        <p:nvPicPr>
          <p:cNvPr id="451" name="Shape 451"/>
          <p:cNvPicPr preferRelativeResize="0"/>
          <p:nvPr/>
        </p:nvPicPr>
        <p:blipFill>
          <a:blip r:embed="rId3">
            <a:alphaModFix/>
          </a:blip>
          <a:stretch>
            <a:fillRect/>
          </a:stretch>
        </p:blipFill>
        <p:spPr>
          <a:xfrm>
            <a:off x="2933288" y="3650125"/>
            <a:ext cx="6325425" cy="1955125"/>
          </a:xfrm>
          <a:prstGeom prst="rect">
            <a:avLst/>
          </a:prstGeom>
          <a:noFill/>
          <a:ln>
            <a:noFill/>
          </a:ln>
        </p:spPr>
      </p:pic>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406400" y="0"/>
            <a:ext cx="7293900" cy="654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Components of spark</a:t>
            </a:r>
            <a:endParaRPr/>
          </a:p>
        </p:txBody>
      </p:sp>
      <p:pic>
        <p:nvPicPr>
          <p:cNvPr id="458" name="Shape 458"/>
          <p:cNvPicPr preferRelativeResize="0"/>
          <p:nvPr/>
        </p:nvPicPr>
        <p:blipFill>
          <a:blip r:embed="rId3">
            <a:alphaModFix/>
          </a:blip>
          <a:stretch>
            <a:fillRect/>
          </a:stretch>
        </p:blipFill>
        <p:spPr>
          <a:xfrm>
            <a:off x="945163" y="1035837"/>
            <a:ext cx="10301675" cy="47863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type="title"/>
          </p:nvPr>
        </p:nvSpPr>
        <p:spPr>
          <a:xfrm>
            <a:off x="1828800" y="0"/>
            <a:ext cx="7620000" cy="654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a:t>Spark Dataframes</a:t>
            </a:r>
            <a:endParaRPr b="1" i="0" sz="2400" u="none" cap="none" strike="noStrike">
              <a:solidFill>
                <a:schemeClr val="dk1"/>
              </a:solidFill>
              <a:latin typeface="Arial"/>
              <a:ea typeface="Arial"/>
              <a:cs typeface="Arial"/>
              <a:sym typeface="Arial"/>
            </a:endParaRPr>
          </a:p>
        </p:txBody>
      </p:sp>
      <p:sp>
        <p:nvSpPr>
          <p:cNvPr id="465" name="Shape 465"/>
          <p:cNvSpPr txBox="1"/>
          <p:nvPr/>
        </p:nvSpPr>
        <p:spPr>
          <a:xfrm>
            <a:off x="1720850" y="1219200"/>
            <a:ext cx="8947200" cy="3733500"/>
          </a:xfrm>
          <a:prstGeom prst="rect">
            <a:avLst/>
          </a:prstGeom>
          <a:noFill/>
          <a:ln>
            <a:noFill/>
          </a:ln>
        </p:spPr>
        <p:txBody>
          <a:bodyPr anchorCtr="0" anchor="t" bIns="91425" lIns="91425" spcFirstLastPara="1" rIns="91425" wrap="square" tIns="91425">
            <a:noAutofit/>
          </a:bodyPr>
          <a:lstStyle/>
          <a:p>
            <a:pPr indent="-457200" lvl="0" marL="698500" marR="0" rtl="0" algn="l">
              <a:spcBef>
                <a:spcPts val="0"/>
              </a:spcBef>
              <a:spcAft>
                <a:spcPts val="0"/>
              </a:spcAft>
              <a:buClr>
                <a:schemeClr val="dk1"/>
              </a:buClr>
              <a:buSzPts val="2400"/>
              <a:buFont typeface="Arial"/>
              <a:buChar char="•"/>
            </a:pPr>
            <a:r>
              <a:rPr lang="en-US" sz="2400">
                <a:solidFill>
                  <a:schemeClr val="dk1"/>
                </a:solidFill>
              </a:rPr>
              <a:t>Similar to Pandas</a:t>
            </a:r>
            <a:endParaRPr b="0" i="0" sz="2400" u="none" cap="none" strike="noStrike">
              <a:solidFill>
                <a:schemeClr val="dk1"/>
              </a:solidFill>
              <a:latin typeface="Arial"/>
              <a:ea typeface="Arial"/>
              <a:cs typeface="Arial"/>
              <a:sym typeface="Arial"/>
            </a:endParaRPr>
          </a:p>
          <a:p>
            <a:pPr indent="-457200" lvl="0" marL="698500" marR="0" rtl="0" algn="l">
              <a:spcBef>
                <a:spcPts val="0"/>
              </a:spcBef>
              <a:spcAft>
                <a:spcPts val="0"/>
              </a:spcAft>
              <a:buClr>
                <a:schemeClr val="dk1"/>
              </a:buClr>
              <a:buSzPts val="2400"/>
              <a:buFont typeface="Arial"/>
              <a:buChar char="•"/>
            </a:pPr>
            <a:r>
              <a:rPr lang="en-US" sz="2400">
                <a:solidFill>
                  <a:schemeClr val="dk1"/>
                </a:solidFill>
              </a:rPr>
              <a:t>Hold data in a column and row format.</a:t>
            </a:r>
            <a:endParaRPr sz="2400">
              <a:solidFill>
                <a:schemeClr val="dk1"/>
              </a:solidFill>
            </a:endParaRPr>
          </a:p>
          <a:p>
            <a:pPr indent="-457200" lvl="0" marL="698500" marR="0" rtl="0" algn="l">
              <a:spcBef>
                <a:spcPts val="0"/>
              </a:spcBef>
              <a:spcAft>
                <a:spcPts val="0"/>
              </a:spcAft>
              <a:buClr>
                <a:schemeClr val="dk1"/>
              </a:buClr>
              <a:buSzPts val="2400"/>
              <a:buFont typeface="Arial"/>
              <a:buChar char="•"/>
            </a:pPr>
            <a:r>
              <a:rPr lang="en-US" sz="2400">
                <a:solidFill>
                  <a:schemeClr val="dk1"/>
                </a:solidFill>
              </a:rPr>
              <a:t>Each column represents a variable or feature.</a:t>
            </a:r>
            <a:endParaRPr sz="2400">
              <a:solidFill>
                <a:schemeClr val="dk1"/>
              </a:solidFill>
            </a:endParaRPr>
          </a:p>
          <a:p>
            <a:pPr indent="-457200" lvl="0" marL="698500" marR="0" rtl="0" algn="l">
              <a:spcBef>
                <a:spcPts val="0"/>
              </a:spcBef>
              <a:spcAft>
                <a:spcPts val="0"/>
              </a:spcAft>
              <a:buClr>
                <a:schemeClr val="dk1"/>
              </a:buClr>
              <a:buSzPts val="2400"/>
              <a:buFont typeface="Arial"/>
              <a:buChar char="•"/>
            </a:pPr>
            <a:r>
              <a:rPr lang="en-US" sz="2400">
                <a:solidFill>
                  <a:schemeClr val="dk1"/>
                </a:solidFill>
              </a:rPr>
              <a:t>Each row represents one data point.</a:t>
            </a:r>
            <a:endParaRPr sz="2400">
              <a:solidFill>
                <a:schemeClr val="dk1"/>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406400" y="0"/>
            <a:ext cx="7293900" cy="654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Four Vs of Big Data</a:t>
            </a:r>
            <a:endParaRPr/>
          </a:p>
        </p:txBody>
      </p:sp>
      <p:sp>
        <p:nvSpPr>
          <p:cNvPr id="232" name="Shape 232"/>
          <p:cNvSpPr txBox="1"/>
          <p:nvPr/>
        </p:nvSpPr>
        <p:spPr>
          <a:xfrm>
            <a:off x="892800" y="1264950"/>
            <a:ext cx="10406400" cy="4328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US" sz="2400"/>
              <a:t>Volume - Size of the data</a:t>
            </a:r>
            <a:endParaRPr sz="2400"/>
          </a:p>
          <a:p>
            <a:pPr indent="-381000" lvl="1" marL="914400" rtl="0">
              <a:spcBef>
                <a:spcPts val="0"/>
              </a:spcBef>
              <a:spcAft>
                <a:spcPts val="0"/>
              </a:spcAft>
              <a:buSzPts val="2400"/>
              <a:buChar char="○"/>
            </a:pPr>
            <a:r>
              <a:rPr lang="en-US" sz="2400"/>
              <a:t>Terabytes of stock data</a:t>
            </a:r>
            <a:endParaRPr sz="2400"/>
          </a:p>
          <a:p>
            <a:pPr indent="0" lvl="0" marL="0" rtl="0">
              <a:spcBef>
                <a:spcPts val="0"/>
              </a:spcBef>
              <a:spcAft>
                <a:spcPts val="0"/>
              </a:spcAft>
              <a:buNone/>
            </a:pPr>
            <a:r>
              <a:t/>
            </a:r>
            <a:endParaRPr sz="2400"/>
          </a:p>
          <a:p>
            <a:pPr indent="-381000" lvl="0" marL="457200" rtl="0">
              <a:spcBef>
                <a:spcPts val="0"/>
              </a:spcBef>
              <a:spcAft>
                <a:spcPts val="0"/>
              </a:spcAft>
              <a:buSzPts val="2400"/>
              <a:buChar char="●"/>
            </a:pPr>
            <a:r>
              <a:rPr lang="en-US" sz="2400"/>
              <a:t>Velocity - How quickly data is coming in</a:t>
            </a:r>
            <a:endParaRPr sz="2400"/>
          </a:p>
          <a:p>
            <a:pPr indent="-381000" lvl="1" marL="914400" rtl="0">
              <a:spcBef>
                <a:spcPts val="0"/>
              </a:spcBef>
              <a:spcAft>
                <a:spcPts val="0"/>
              </a:spcAft>
              <a:buSzPts val="2400"/>
              <a:buChar char="○"/>
            </a:pPr>
            <a:r>
              <a:rPr lang="en-US" sz="2400"/>
              <a:t>Car sensors sending information every second</a:t>
            </a:r>
            <a:endParaRPr sz="2400"/>
          </a:p>
          <a:p>
            <a:pPr indent="0" lvl="0" marL="0" rtl="0">
              <a:spcBef>
                <a:spcPts val="0"/>
              </a:spcBef>
              <a:spcAft>
                <a:spcPts val="0"/>
              </a:spcAft>
              <a:buNone/>
            </a:pPr>
            <a:r>
              <a:t/>
            </a:r>
            <a:endParaRPr sz="2400"/>
          </a:p>
          <a:p>
            <a:pPr indent="-381000" lvl="0" marL="457200" rtl="0">
              <a:spcBef>
                <a:spcPts val="0"/>
              </a:spcBef>
              <a:spcAft>
                <a:spcPts val="0"/>
              </a:spcAft>
              <a:buSzPts val="2400"/>
              <a:buChar char="●"/>
            </a:pPr>
            <a:r>
              <a:rPr lang="en-US" sz="2400"/>
              <a:t>Variety -  Different forms of data.</a:t>
            </a:r>
            <a:endParaRPr sz="2400"/>
          </a:p>
          <a:p>
            <a:pPr indent="-381000" lvl="1" marL="914400" rtl="0">
              <a:spcBef>
                <a:spcPts val="0"/>
              </a:spcBef>
              <a:spcAft>
                <a:spcPts val="0"/>
              </a:spcAft>
              <a:buSzPts val="2400"/>
              <a:buChar char="○"/>
            </a:pPr>
            <a:r>
              <a:rPr lang="en-US" sz="2400"/>
              <a:t>Social media posts, comments, photos etc.</a:t>
            </a:r>
            <a:endParaRPr sz="2400"/>
          </a:p>
          <a:p>
            <a:pPr indent="0" lvl="0" marL="0" rtl="0">
              <a:spcBef>
                <a:spcPts val="0"/>
              </a:spcBef>
              <a:spcAft>
                <a:spcPts val="0"/>
              </a:spcAft>
              <a:buNone/>
            </a:pPr>
            <a:r>
              <a:t/>
            </a:r>
            <a:endParaRPr sz="2400"/>
          </a:p>
          <a:p>
            <a:pPr indent="-381000" lvl="0" marL="457200" rtl="0">
              <a:spcBef>
                <a:spcPts val="0"/>
              </a:spcBef>
              <a:spcAft>
                <a:spcPts val="0"/>
              </a:spcAft>
              <a:buSzPts val="2400"/>
              <a:buChar char="●"/>
            </a:pPr>
            <a:r>
              <a:rPr lang="en-US" sz="2400"/>
              <a:t>Veracity - </a:t>
            </a:r>
            <a:r>
              <a:rPr lang="en-US" sz="2400"/>
              <a:t>Uncertainty</a:t>
            </a:r>
            <a:r>
              <a:rPr lang="en-US" sz="2400"/>
              <a:t> of data.</a:t>
            </a:r>
            <a:endParaRPr sz="2400"/>
          </a:p>
          <a:p>
            <a:pPr indent="-381000" lvl="1" marL="914400">
              <a:spcBef>
                <a:spcPts val="0"/>
              </a:spcBef>
              <a:spcAft>
                <a:spcPts val="0"/>
              </a:spcAft>
              <a:buSzPts val="2400"/>
              <a:buChar char="○"/>
            </a:pPr>
            <a:r>
              <a:rPr lang="en-US" sz="2400"/>
              <a:t>Again social media data may not be precise, come from bots, etc.</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1828800" y="0"/>
            <a:ext cx="7620000" cy="654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a:t>Big Data Overview</a:t>
            </a:r>
            <a:endParaRPr b="1" i="0" sz="2400" u="none" cap="none" strike="noStrike">
              <a:solidFill>
                <a:schemeClr val="dk1"/>
              </a:solidFill>
              <a:latin typeface="Arial"/>
              <a:ea typeface="Arial"/>
              <a:cs typeface="Arial"/>
              <a:sym typeface="Arial"/>
            </a:endParaRPr>
          </a:p>
        </p:txBody>
      </p:sp>
      <p:sp>
        <p:nvSpPr>
          <p:cNvPr id="239" name="Shape 239"/>
          <p:cNvSpPr txBox="1"/>
          <p:nvPr/>
        </p:nvSpPr>
        <p:spPr>
          <a:xfrm>
            <a:off x="1720850" y="1219200"/>
            <a:ext cx="8947200" cy="3733800"/>
          </a:xfrm>
          <a:prstGeom prst="rect">
            <a:avLst/>
          </a:prstGeom>
          <a:noFill/>
          <a:ln>
            <a:noFill/>
          </a:ln>
        </p:spPr>
        <p:txBody>
          <a:bodyPr anchorCtr="0" anchor="t" bIns="91425" lIns="91425" spcFirstLastPara="1" rIns="91425" wrap="square" tIns="91425">
            <a:noAutofit/>
          </a:bodyPr>
          <a:lstStyle/>
          <a:p>
            <a:pPr indent="-361950" lvl="0" marL="685800" marR="0" rtl="0" algn="l">
              <a:spcBef>
                <a:spcPts val="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361950" lvl="0" marL="685800" marR="0" rtl="0" algn="l">
              <a:spcBef>
                <a:spcPts val="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361950" lvl="0" marL="685800" marR="0" rtl="0" algn="l">
              <a:spcBef>
                <a:spcPts val="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361950" lvl="0" marL="685800" marR="0" rtl="0" algn="l">
              <a:spcBef>
                <a:spcPts val="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361950" lvl="0" marL="685800" marR="0" rtl="0" algn="l">
              <a:spcBef>
                <a:spcPts val="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361950" lvl="0" marL="685800" marR="0" rtl="0" algn="l">
              <a:spcBef>
                <a:spcPts val="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0" lvl="0" marL="2286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pic>
        <p:nvPicPr>
          <p:cNvPr id="240" name="Shape 240"/>
          <p:cNvPicPr preferRelativeResize="0"/>
          <p:nvPr/>
        </p:nvPicPr>
        <p:blipFill>
          <a:blip r:embed="rId3">
            <a:alphaModFix/>
          </a:blip>
          <a:stretch>
            <a:fillRect/>
          </a:stretch>
        </p:blipFill>
        <p:spPr>
          <a:xfrm>
            <a:off x="669113" y="1074050"/>
            <a:ext cx="10853775" cy="4709900"/>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1828800" y="0"/>
            <a:ext cx="7620000"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Big Data Problems</a:t>
            </a:r>
            <a:endParaRPr b="1" i="0" sz="2400" u="none" cap="none" strike="noStrike">
              <a:solidFill>
                <a:schemeClr val="dk1"/>
              </a:solidFill>
              <a:latin typeface="Arial"/>
              <a:ea typeface="Arial"/>
              <a:cs typeface="Arial"/>
              <a:sym typeface="Arial"/>
            </a:endParaRPr>
          </a:p>
        </p:txBody>
      </p:sp>
      <p:sp>
        <p:nvSpPr>
          <p:cNvPr id="247" name="Shape 247"/>
          <p:cNvSpPr txBox="1"/>
          <p:nvPr/>
        </p:nvSpPr>
        <p:spPr>
          <a:xfrm>
            <a:off x="1720850" y="1219200"/>
            <a:ext cx="8947150" cy="3733800"/>
          </a:xfrm>
          <a:prstGeom prst="rect">
            <a:avLst/>
          </a:prstGeom>
          <a:noFill/>
          <a:ln>
            <a:noFill/>
          </a:ln>
        </p:spPr>
        <p:txBody>
          <a:bodyPr anchorCtr="0" anchor="t" bIns="91425" lIns="91425" spcFirstLastPara="1" rIns="91425" wrap="square" tIns="91425">
            <a:noAutofit/>
          </a:bodyPr>
          <a:lstStyle/>
          <a:p>
            <a:pPr indent="0" lvl="0" marL="2286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254000" lvl="0" marL="6858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248" name="Shape 248"/>
          <p:cNvSpPr txBox="1"/>
          <p:nvPr/>
        </p:nvSpPr>
        <p:spPr>
          <a:xfrm>
            <a:off x="2129307" y="2356833"/>
            <a:ext cx="8538693"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US" sz="2400" u="none" cap="none" strike="noStrike">
                <a:solidFill>
                  <a:schemeClr val="dk1"/>
                </a:solidFill>
                <a:latin typeface="Calibri"/>
                <a:ea typeface="Calibri"/>
                <a:cs typeface="Calibri"/>
                <a:sym typeface="Calibri"/>
              </a:rPr>
              <a:t>What are some issues that you might encounter when dealing with extremely large data sets?</a:t>
            </a:r>
            <a:endParaRPr b="0" i="1" sz="2400" u="none" cap="none" strike="noStrike">
              <a:solidFill>
                <a:schemeClr val="dk1"/>
              </a:solidFill>
              <a:latin typeface="Calibri"/>
              <a:ea typeface="Calibri"/>
              <a:cs typeface="Calibri"/>
              <a:sym typeface="Calibri"/>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1828800" y="0"/>
            <a:ext cx="7620000"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Issues</a:t>
            </a:r>
            <a:endParaRPr b="1" i="0" sz="2400" u="none" cap="none" strike="noStrike">
              <a:solidFill>
                <a:schemeClr val="dk1"/>
              </a:solidFill>
              <a:latin typeface="Arial"/>
              <a:ea typeface="Arial"/>
              <a:cs typeface="Arial"/>
              <a:sym typeface="Arial"/>
            </a:endParaRPr>
          </a:p>
        </p:txBody>
      </p:sp>
      <p:sp>
        <p:nvSpPr>
          <p:cNvPr id="255" name="Shape 255"/>
          <p:cNvSpPr txBox="1"/>
          <p:nvPr/>
        </p:nvSpPr>
        <p:spPr>
          <a:xfrm>
            <a:off x="1720850" y="1219200"/>
            <a:ext cx="8947150" cy="3733800"/>
          </a:xfrm>
          <a:prstGeom prst="rect">
            <a:avLst/>
          </a:prstGeom>
          <a:noFill/>
          <a:ln>
            <a:noFill/>
          </a:ln>
        </p:spPr>
        <p:txBody>
          <a:bodyPr anchorCtr="0" anchor="t" bIns="91425" lIns="91425" spcFirstLastPara="1" rIns="91425" wrap="square" tIns="91425">
            <a:noAutofit/>
          </a:bodyPr>
          <a:lstStyle/>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Place to store massive amounts of data</a:t>
            </a:r>
            <a:endParaRPr b="0" i="0" sz="2400" u="none" cap="none" strike="noStrike">
              <a:solidFill>
                <a:schemeClr val="dk1"/>
              </a:solidFill>
              <a:latin typeface="Arial"/>
              <a:ea typeface="Arial"/>
              <a:cs typeface="Arial"/>
              <a:sym typeface="Arial"/>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Way to access data quickly</a:t>
            </a:r>
            <a:endParaRPr b="0" i="0" sz="2400" u="none" cap="none" strike="noStrike">
              <a:solidFill>
                <a:schemeClr val="dk1"/>
              </a:solidFill>
              <a:latin typeface="Arial"/>
              <a:ea typeface="Arial"/>
              <a:cs typeface="Arial"/>
              <a:sym typeface="Arial"/>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Back-ups for Hardware failure.</a:t>
            </a:r>
            <a:endParaRPr b="0" i="0" sz="2400" u="none" cap="none" strike="noStrike">
              <a:solidFill>
                <a:schemeClr val="dk1"/>
              </a:solidFill>
              <a:latin typeface="Arial"/>
              <a:ea typeface="Arial"/>
              <a:cs typeface="Arial"/>
              <a:sym typeface="Arial"/>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Ways to analyze data quickly</a:t>
            </a:r>
            <a:endParaRPr b="0" i="0" sz="2400" u="none" cap="none" strike="noStrike">
              <a:solidFill>
                <a:schemeClr val="dk1"/>
              </a:solidFill>
              <a:latin typeface="Arial"/>
              <a:ea typeface="Arial"/>
              <a:cs typeface="Arial"/>
              <a:sym typeface="Aria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1920991" y="2885043"/>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0" lang="en-US" sz="4100" u="none" cap="none" strike="noStrike">
                <a:solidFill>
                  <a:schemeClr val="lt1"/>
                </a:solidFill>
                <a:latin typeface="Arial"/>
                <a:ea typeface="Arial"/>
                <a:cs typeface="Arial"/>
                <a:sym typeface="Arial"/>
              </a:rPr>
              <a:t>Hadoop Overview</a:t>
            </a:r>
            <a:endParaRPr b="1" i="0" sz="4100" u="none" cap="none" strike="noStrike">
              <a:solidFill>
                <a:schemeClr val="lt1"/>
              </a:solidFill>
              <a:latin typeface="Arial"/>
              <a:ea typeface="Arial"/>
              <a:cs typeface="Arial"/>
              <a:sym typeface="Arial"/>
            </a:endParaRPr>
          </a:p>
        </p:txBody>
      </p:sp>
      <p:sp>
        <p:nvSpPr>
          <p:cNvPr id="261" name="Shape 261"/>
          <p:cNvSpPr txBox="1"/>
          <p:nvPr/>
        </p:nvSpPr>
        <p:spPr>
          <a:xfrm>
            <a:off x="1950892" y="3962401"/>
            <a:ext cx="2670436" cy="453389"/>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1950"/>
              <a:buFont typeface="Calibri"/>
              <a:buNone/>
            </a:pPr>
            <a:r>
              <a:t/>
            </a:r>
            <a:endParaRPr b="0" i="0" sz="1950" u="none" cap="none" strike="noStrike">
              <a:solidFill>
                <a:schemeClr val="lt1"/>
              </a:solidFill>
              <a:latin typeface="Arial"/>
              <a:ea typeface="Arial"/>
              <a:cs typeface="Arial"/>
              <a:sym typeface="Aria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1828800" y="0"/>
            <a:ext cx="7620000"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What is Hadoop?</a:t>
            </a:r>
            <a:endParaRPr b="1" i="0" sz="2400" u="none" cap="none" strike="noStrike">
              <a:solidFill>
                <a:schemeClr val="dk1"/>
              </a:solidFill>
              <a:latin typeface="Arial"/>
              <a:ea typeface="Arial"/>
              <a:cs typeface="Arial"/>
              <a:sym typeface="Arial"/>
            </a:endParaRPr>
          </a:p>
        </p:txBody>
      </p:sp>
      <p:sp>
        <p:nvSpPr>
          <p:cNvPr id="268" name="Shape 268"/>
          <p:cNvSpPr txBox="1"/>
          <p:nvPr/>
        </p:nvSpPr>
        <p:spPr>
          <a:xfrm>
            <a:off x="1720850" y="1219200"/>
            <a:ext cx="8947150" cy="3733800"/>
          </a:xfrm>
          <a:prstGeom prst="rect">
            <a:avLst/>
          </a:prstGeom>
          <a:noFill/>
          <a:ln>
            <a:noFill/>
          </a:ln>
        </p:spPr>
        <p:txBody>
          <a:bodyPr anchorCtr="0" anchor="t" bIns="91425" lIns="91425" spcFirstLastPara="1" rIns="91425" wrap="square" tIns="91425">
            <a:noAutofit/>
          </a:bodyPr>
          <a:lstStyle/>
          <a:p>
            <a:pPr indent="0" lvl="0" marL="2286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254000" lvl="0" marL="6858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269" name="Shape 269"/>
          <p:cNvSpPr txBox="1"/>
          <p:nvPr/>
        </p:nvSpPr>
        <p:spPr>
          <a:xfrm>
            <a:off x="1159099" y="1043189"/>
            <a:ext cx="10148552" cy="3277820"/>
          </a:xfrm>
          <a:prstGeom prst="rect">
            <a:avLst/>
          </a:prstGeom>
          <a:noFill/>
          <a:ln>
            <a:noFill/>
          </a:ln>
        </p:spPr>
        <p:txBody>
          <a:bodyPr anchorCtr="0" anchor="t" bIns="45700" lIns="91425" spcFirstLastPara="1" rIns="91425" wrap="square" tIns="45700">
            <a:noAutofit/>
          </a:bodyPr>
          <a:lstStyle/>
          <a:p>
            <a:pPr indent="-285750" lvl="0" marL="285750" marR="0" rtl="0" algn="ctr">
              <a:lnSpc>
                <a:spcPct val="15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 "The Apache Hadoop software library is a framework that allows for the distributed processing of large data sets across clusters of computers using simple programming models. It is designed to scale up from single servers to thousands of machines, each offering local computation and storage. Rather than rely on hardware to deliver high-availability, the library itself is designed to detect and handle failures at the application layer, so delivering a highly-available service on top of a cluster of computers, each of which may be prone to failures.”</a:t>
            </a:r>
            <a:endParaRPr/>
          </a:p>
          <a:p>
            <a:pPr indent="-285750" lvl="0" marL="285750" marR="0" rtl="0" algn="ctr">
              <a:lnSpc>
                <a:spcPct val="150000"/>
              </a:lnSpc>
              <a:spcBef>
                <a:spcPts val="0"/>
              </a:spcBef>
              <a:spcAft>
                <a:spcPts val="0"/>
              </a:spcAft>
              <a:buNone/>
            </a:pPr>
            <a:r>
              <a:t/>
            </a:r>
            <a:endParaRPr b="0" i="1" sz="1800" u="none" cap="none" strike="noStrike">
              <a:solidFill>
                <a:schemeClr val="dk1"/>
              </a:solidFill>
              <a:latin typeface="Calibri"/>
              <a:ea typeface="Calibri"/>
              <a:cs typeface="Calibri"/>
              <a:sym typeface="Calibri"/>
            </a:endParaRPr>
          </a:p>
          <a:p>
            <a:pPr indent="-285750" lvl="0" marL="285750" marR="0" rtl="0" algn="ctr">
              <a:spcBef>
                <a:spcPts val="0"/>
              </a:spcBef>
              <a:spcAft>
                <a:spcPts val="0"/>
              </a:spcAft>
              <a:buNone/>
            </a:pPr>
            <a:r>
              <a:rPr b="0" i="1" lang="en-US" sz="1800" u="none" cap="none" strike="noStrike">
                <a:solidFill>
                  <a:schemeClr val="dk1"/>
                </a:solidFill>
                <a:latin typeface="Calibri"/>
                <a:ea typeface="Calibri"/>
                <a:cs typeface="Calibri"/>
                <a:sym typeface="Calibri"/>
              </a:rPr>
              <a:t>	- As defined on Hadoop website</a:t>
            </a:r>
            <a:endParaRPr b="0" i="1" sz="1800" u="none" cap="none" strike="noStrike">
              <a:solidFill>
                <a:schemeClr val="dk1"/>
              </a:solidFill>
              <a:latin typeface="Calibri"/>
              <a:ea typeface="Calibri"/>
              <a:cs typeface="Calibri"/>
              <a:sym typeface="Calibri"/>
            </a:endParaRPr>
          </a:p>
        </p:txBody>
      </p:sp>
      <p:sp>
        <p:nvSpPr>
          <p:cNvPr id="270" name="Shape 270"/>
          <p:cNvSpPr txBox="1"/>
          <p:nvPr/>
        </p:nvSpPr>
        <p:spPr>
          <a:xfrm>
            <a:off x="399245" y="3747752"/>
            <a:ext cx="229244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Named after the creator’s, Doug Cutting, kid’s stuffed yellow elephant.</a:t>
            </a:r>
            <a:endParaRPr sz="1800">
              <a:solidFill>
                <a:schemeClr val="dk1"/>
              </a:solidFill>
              <a:latin typeface="Calibri"/>
              <a:ea typeface="Calibri"/>
              <a:cs typeface="Calibri"/>
              <a:sym typeface="Calibri"/>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