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11" r:id="rId2"/>
    <p:sldId id="507" r:id="rId3"/>
    <p:sldId id="513" r:id="rId4"/>
    <p:sldId id="514" r:id="rId5"/>
    <p:sldId id="515" r:id="rId6"/>
    <p:sldId id="516" r:id="rId7"/>
    <p:sldId id="509" r:id="rId8"/>
    <p:sldId id="389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96412" autoAdjust="0"/>
  </p:normalViewPr>
  <p:slideViewPr>
    <p:cSldViewPr>
      <p:cViewPr varScale="1">
        <p:scale>
          <a:sx n="107" d="100"/>
          <a:sy n="107" d="100"/>
        </p:scale>
        <p:origin x="184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K Nearest Neighbors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 GOES HERE&gt;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K Nearest Neighbors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is a really simple and robust algorithm for classification (and sometimes regression). </a:t>
            </a:r>
          </a:p>
          <a:p>
            <a:endParaRPr lang="en-US" dirty="0"/>
          </a:p>
          <a:p>
            <a:r>
              <a:rPr lang="en-US" dirty="0" smtClean="0"/>
              <a:t>It has many benefits such as outlier insensitivity, ability to classify non-linear data, a high accuracy. </a:t>
            </a:r>
          </a:p>
          <a:p>
            <a:endParaRPr lang="en-US" dirty="0"/>
          </a:p>
          <a:p>
            <a:r>
              <a:rPr lang="en-US" dirty="0" smtClean="0"/>
              <a:t>It does require a lot of memory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48000"/>
            <a:ext cx="4370089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K =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K = 1, this is simply Nearest Neighbor. You find the point nearest to your new data point and that is the class that the new data </a:t>
            </a:r>
            <a:r>
              <a:rPr lang="en-US" dirty="0" smtClean="0"/>
              <a:t>point (Green Circle) </a:t>
            </a:r>
            <a:r>
              <a:rPr lang="en-US" dirty="0" smtClean="0"/>
              <a:t>will belong to. In this case, the closest neighbor is a red triangle, so the data point will belong to red.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260356" y="2862970"/>
            <a:ext cx="2404143" cy="2178692"/>
          </a:xfrm>
          <a:prstGeom prst="ellipse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Oval 15"/>
          <p:cNvSpPr/>
          <p:nvPr/>
        </p:nvSpPr>
        <p:spPr>
          <a:xfrm>
            <a:off x="4043328" y="3571316"/>
            <a:ext cx="838200" cy="762000"/>
          </a:xfrm>
          <a:prstGeom prst="ellips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</a:p>
        </p:txBody>
      </p:sp>
      <p:sp>
        <p:nvSpPr>
          <p:cNvPr id="19" name="Triangle 18"/>
          <p:cNvSpPr/>
          <p:nvPr/>
        </p:nvSpPr>
        <p:spPr>
          <a:xfrm>
            <a:off x="4748984" y="3808310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31846" y="3840348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53843" y="4728765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" y="4876328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/>
          <p:nvPr/>
        </p:nvSpPr>
        <p:spPr>
          <a:xfrm>
            <a:off x="5493205" y="4813024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5983316" y="3962588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>
            <a:off x="6486678" y="4593818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K =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K = 3, We find the 3 closest neighbors. In this case, there are two blue square and 1 red triangle, so the new data point will be grouped with the blue squares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043328" y="3571316"/>
            <a:ext cx="838200" cy="762000"/>
          </a:xfrm>
          <a:prstGeom prst="ellips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</a:p>
        </p:txBody>
      </p:sp>
      <p:sp>
        <p:nvSpPr>
          <p:cNvPr id="5" name="Triangle 4"/>
          <p:cNvSpPr/>
          <p:nvPr/>
        </p:nvSpPr>
        <p:spPr>
          <a:xfrm>
            <a:off x="4748984" y="3808310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/>
          <p:cNvSpPr/>
          <p:nvPr/>
        </p:nvSpPr>
        <p:spPr>
          <a:xfrm>
            <a:off x="5493205" y="4813024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5983316" y="3962588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/>
        </p:nvSpPr>
        <p:spPr>
          <a:xfrm>
            <a:off x="6486678" y="4593818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1846" y="3840348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3843" y="4728765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4876328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552239" y="2221257"/>
            <a:ext cx="3820377" cy="3462117"/>
          </a:xfrm>
          <a:prstGeom prst="ellipse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3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K = 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K = 5, there are 3 red triangles and 2 blue squares, so the new data point will belong to the red triangles.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057400" y="1981200"/>
            <a:ext cx="4838964" cy="4385185"/>
          </a:xfrm>
          <a:prstGeom prst="ellipse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Oval 15"/>
          <p:cNvSpPr/>
          <p:nvPr/>
        </p:nvSpPr>
        <p:spPr>
          <a:xfrm>
            <a:off x="4043328" y="3571316"/>
            <a:ext cx="838200" cy="762000"/>
          </a:xfrm>
          <a:prstGeom prst="ellips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</a:p>
        </p:txBody>
      </p:sp>
      <p:sp>
        <p:nvSpPr>
          <p:cNvPr id="19" name="Triangle 18"/>
          <p:cNvSpPr/>
          <p:nvPr/>
        </p:nvSpPr>
        <p:spPr>
          <a:xfrm>
            <a:off x="4748984" y="3808310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31846" y="3840348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53843" y="4728765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" y="4876328"/>
            <a:ext cx="762000" cy="740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/>
          <p:nvPr/>
        </p:nvSpPr>
        <p:spPr>
          <a:xfrm>
            <a:off x="5493205" y="4813024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5983316" y="3962588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>
            <a:off x="6486678" y="4593818"/>
            <a:ext cx="778600" cy="6658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K = 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290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when k = 7, the majority are red triangles, so the new data point still belongs to red.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1053935"/>
            <a:ext cx="6046077" cy="5271740"/>
            <a:chOff x="354723" y="229815"/>
            <a:chExt cx="8215410" cy="7445001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54723" y="229815"/>
              <a:ext cx="8215410" cy="7445001"/>
            </a:xfrm>
            <a:prstGeom prst="ellipse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43328" y="3571316"/>
              <a:ext cx="838200" cy="762000"/>
            </a:xfrm>
            <a:prstGeom prst="ellipse">
              <a:avLst/>
            </a:prstGeom>
            <a:solidFill>
              <a:srgbClr val="27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</a:t>
              </a:r>
            </a:p>
          </p:txBody>
        </p:sp>
        <p:sp>
          <p:nvSpPr>
            <p:cNvPr id="19" name="Triangle 18"/>
            <p:cNvSpPr/>
            <p:nvPr/>
          </p:nvSpPr>
          <p:spPr>
            <a:xfrm>
              <a:off x="4748984" y="3808310"/>
              <a:ext cx="778600" cy="66586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31846" y="3840348"/>
              <a:ext cx="762000" cy="7402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3843" y="4728765"/>
              <a:ext cx="762000" cy="7402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4876328"/>
              <a:ext cx="762000" cy="7402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/>
            <p:cNvSpPr/>
            <p:nvPr/>
          </p:nvSpPr>
          <p:spPr>
            <a:xfrm>
              <a:off x="5493205" y="4813024"/>
              <a:ext cx="778600" cy="66586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/>
            <p:cNvSpPr/>
            <p:nvPr/>
          </p:nvSpPr>
          <p:spPr>
            <a:xfrm>
              <a:off x="5983316" y="3962588"/>
              <a:ext cx="778600" cy="66586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/>
            <p:cNvSpPr/>
            <p:nvPr/>
          </p:nvSpPr>
          <p:spPr>
            <a:xfrm>
              <a:off x="6486678" y="4593818"/>
              <a:ext cx="778600" cy="66586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k can vary your results, the easiest technique for choosing a k value is to loop through a range k and calculate the score. Choose the lowest value of k where the score starts to stabilize. Note: We only use odd numbers so there are no ties between classes.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0" y="2819400"/>
            <a:ext cx="8915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14349</TotalTime>
  <Words>307</Words>
  <Application>Microsoft Macintosh PowerPoint</Application>
  <PresentationFormat>On-screen Show (4:3)</PresentationFormat>
  <Paragraphs>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Roboto</vt:lpstr>
      <vt:lpstr>Wingdings</vt:lpstr>
      <vt:lpstr>Arial</vt:lpstr>
      <vt:lpstr>1_Unbranded</vt:lpstr>
      <vt:lpstr>K Nearest Neighbors</vt:lpstr>
      <vt:lpstr>K Nearest Neighbors Algorithm</vt:lpstr>
      <vt:lpstr>K = 1</vt:lpstr>
      <vt:lpstr>K = 3</vt:lpstr>
      <vt:lpstr>K = 5</vt:lpstr>
      <vt:lpstr>K = 7</vt:lpstr>
      <vt:lpstr>Choosing K</vt:lpstr>
      <vt:lpstr>Questions / Discussion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1691</cp:revision>
  <cp:lastPrinted>2016-01-30T16:23:56Z</cp:lastPrinted>
  <dcterms:created xsi:type="dcterms:W3CDTF">2015-01-20T17:19:00Z</dcterms:created>
  <dcterms:modified xsi:type="dcterms:W3CDTF">2018-01-06T06:22:06Z</dcterms:modified>
</cp:coreProperties>
</file>