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13" r:id="rId3"/>
    <p:sldId id="517" r:id="rId4"/>
    <p:sldId id="518" r:id="rId5"/>
    <p:sldId id="519" r:id="rId6"/>
    <p:sldId id="520" r:id="rId7"/>
    <p:sldId id="521" r:id="rId8"/>
    <p:sldId id="38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6" autoAdjust="0"/>
    <p:restoredTop sz="96412" autoAdjust="0"/>
  </p:normalViewPr>
  <p:slideViewPr>
    <p:cSldViewPr>
      <p:cViewPr varScale="1">
        <p:scale>
          <a:sx n="112" d="100"/>
          <a:sy n="112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 GOES HERE&gt;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Classifiers </a:t>
            </a:r>
            <a:r>
              <a:rPr lang="en-US" dirty="0" smtClean="0"/>
              <a:t>attempt to draw a line that separates the data, but the issue is which line best separates the groups?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sp>
        <p:nvSpPr>
          <p:cNvPr id="23" name="Smiley Face 22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Class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Classifiers </a:t>
            </a:r>
            <a:r>
              <a:rPr lang="en-US" dirty="0"/>
              <a:t>attempt to draw a line that separates the data, but the issue is which line best separates the groups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 Red!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Classifiers </a:t>
            </a:r>
            <a:r>
              <a:rPr lang="en-US" dirty="0"/>
              <a:t>attempt to draw a line that separates the data, but the issue is which line best separates the groups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 Blue!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Classifiers </a:t>
            </a:r>
            <a:r>
              <a:rPr lang="en-US" dirty="0"/>
              <a:t>attempt to draw a line that separates the data, but the issue is which line best separates the groups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Yay! Red!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Classifiers </a:t>
            </a:r>
            <a:r>
              <a:rPr lang="en-US" dirty="0"/>
              <a:t>attempt to draw a line that separates the data, but the issue is which line best separates the groups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so confused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SVM Algorithm finds the optimal hyperplane that separates the data points with the largest margin possible.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24000" y="2672715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072867" y="3777615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38400" y="3238500"/>
            <a:ext cx="4421456" cy="279273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24000" y="2555915"/>
            <a:ext cx="3739367" cy="221718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777615"/>
            <a:ext cx="887434" cy="12653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274067">
            <a:off x="3080872" y="41640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Max </a:t>
            </a:r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9630174">
            <a:off x="3946890" y="306805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Optimal Hyperplane</a:t>
            </a:r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Ok, red it 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14388</TotalTime>
  <Words>216</Words>
  <Application>Microsoft Macintosh PowerPoint</Application>
  <PresentationFormat>On-screen Show (4:3)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1_Unbranded</vt:lpstr>
      <vt:lpstr>Support Vector Machine</vt:lpstr>
      <vt:lpstr>Linear Classifiers</vt:lpstr>
      <vt:lpstr>Linear Classifiers</vt:lpstr>
      <vt:lpstr>Linear Classifiers</vt:lpstr>
      <vt:lpstr>Linear Classifiers</vt:lpstr>
      <vt:lpstr>Linear Classifiers</vt:lpstr>
      <vt:lpstr>Support Vector Machines</vt:lpstr>
      <vt:lpstr>Questions / Discussion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Jeremy Hill</cp:lastModifiedBy>
  <cp:revision>1697</cp:revision>
  <cp:lastPrinted>2016-01-30T16:23:56Z</cp:lastPrinted>
  <dcterms:created xsi:type="dcterms:W3CDTF">2015-01-20T17:19:00Z</dcterms:created>
  <dcterms:modified xsi:type="dcterms:W3CDTF">2018-03-20T04:00:28Z</dcterms:modified>
</cp:coreProperties>
</file>