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AD6D4-101F-024A-A277-4F5C701EA8A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7D6C-19D1-3E4A-9FA8-5246C170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4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68CF2-FC6C-9C43-B985-64B714E9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F5E97C-CEFC-774F-8186-C2FD92899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93DFFC-62FD-D647-9F6C-F61F3C71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FC1613-4792-E244-9B2C-6D97D085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116AEC-FCF8-AB41-A49F-34F92DB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E7269-85E2-7A4E-9895-77B28BD9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C5A5D4-220A-444B-A2AA-F9CB31D45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12C8A0-2D41-FC4B-8E26-D161B8CC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1CEFA6-EBC9-0F49-B873-14A7CA81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0AAFAE-991B-E948-8C16-D6B23884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4BB83F-53AE-414E-B823-01018C0D9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2A9799-08E7-CE47-BF70-8D03B4B4D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80FDB4-C489-3C4A-BD12-47B48AAE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F366B-5CDD-9743-8961-3BCC7246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2B2596-D29A-AC42-8F27-C20AD11C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1221946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800"/>
          </a:p>
        </p:txBody>
      </p:sp>
      <p:sp>
        <p:nvSpPr>
          <p:cNvPr id="8" name="Flowchart: Process 7"/>
          <p:cNvSpPr/>
          <p:nvPr userDrawn="1"/>
        </p:nvSpPr>
        <p:spPr>
          <a:xfrm>
            <a:off x="569189" y="3737612"/>
            <a:ext cx="8447811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520808" y="2953542"/>
            <a:ext cx="109728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9322" y="2504043"/>
            <a:ext cx="3600449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65152" y="3962400"/>
            <a:ext cx="2990849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01" y="3962400"/>
            <a:ext cx="3600449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21702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15D8F-BDC8-2E4E-AB5B-EE6147ED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756678-9015-4646-9C15-B8822112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401671-EE9A-9F4C-918A-62CF5D1E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744EF7-4A30-6244-AEEC-73DF0652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0A18F6-0339-F348-86D0-1BA94472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418FF-C0AF-D743-9D9F-D712056C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7D3468-8AFF-2442-966C-D1BEEDF6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6BD67D-F2AC-0849-A67C-185263B5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D45DDF-536B-4F4D-911A-0B1F07D4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373E68-1022-0E43-A3E3-00E3F5F7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48A0C-79EB-4040-816A-AEC78F20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1B0AA7-421C-424D-99FB-0FF2D88C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7AD50D-D765-E343-8AA2-30319279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E17A51-2A09-8B4F-99E3-A639341A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55D1BC-2117-8B4A-BFAF-57F78195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62D748-3148-6245-8AD3-6EE4C459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D5C31-B344-4B4E-A8D5-46A7CC2B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47F4BF-BAA9-A74D-9AF9-F7A6A580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A198B1-8F3D-4D42-B2A1-6440F494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64E8F8-A699-A14C-B304-D71AA51AF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F7B2E5-1D1E-6845-9CCF-3323C1E7E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1BBFC8A-F7BC-124D-A60F-B1C4FCF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2CA999-795C-9E45-9806-5E8D0186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37F606-C908-B143-BACC-929F5EE0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AD274-DEED-6B4A-A663-49C974E1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07BC15-8FEC-BB41-9249-EB6E6DE7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63B1D7-11C6-AB45-BFA3-056E32EC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8F9901-9A04-E34C-80BB-9550CE23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1BDF69-CDFD-4F42-BB71-7FF276F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994DA9C-D762-CC49-989F-3B28BE2C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58D208-BBF4-B741-B910-03F975BE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F4251-0AD0-B045-9F07-5FD1E254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1AE492-75C5-634C-9CC2-194BAD08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56DD7B-C209-8C43-95BF-68D43CF9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6A58AF-E5F3-EA4D-98B0-DA4B5D02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57305A-B8D6-4444-A431-69D07775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D745FB-6949-A64B-935D-BE03F4BF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0CE50-7FC0-D74E-8C7C-C3E5CAB7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F11C358-4F9E-9B4F-8CBE-86FAC85CD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8C9C04-9E6A-2D49-BEC7-223A2A9AB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3E6BB1-95B4-D04C-BD97-70299037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7474A3-533F-F44B-B3C6-CE6A729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A1B86F-F690-AD4C-8B81-88946EE4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72D29A-6F5E-4C4D-AA2C-92B841DF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F8B600-6E34-0B46-AD34-F70B8803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1454F0-CFC4-7A46-9F7A-98249C20B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E34A-B5E4-2543-B87E-3E53A6234AA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10AD48-C570-DC42-AE78-B67608961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170D46-E762-FE4F-9B04-E47A1640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E22C-BCC9-104D-8DEF-742653F0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28" y="2873011"/>
            <a:ext cx="8229600" cy="871860"/>
          </a:xfrm>
        </p:spPr>
        <p:txBody>
          <a:bodyPr>
            <a:normAutofit/>
          </a:bodyPr>
          <a:lstStyle/>
          <a:p>
            <a:r>
              <a:rPr lang="en-US" smtClean="0"/>
              <a:t>Activation </a:t>
            </a:r>
            <a:r>
              <a:rPr lang="en-US" dirty="0"/>
              <a:t>Functions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528" y="395037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48389" y="4022758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9466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E7F78-D529-C448-A0DF-681869AA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9F2859-D4DD-B441-8B3B-72E55F5288DA}"/>
              </a:ext>
            </a:extLst>
          </p:cNvPr>
          <p:cNvSpPr txBox="1"/>
          <p:nvPr/>
        </p:nvSpPr>
        <p:spPr>
          <a:xfrm>
            <a:off x="177918" y="653854"/>
            <a:ext cx="10169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Activation Functions are applied to every node in a neural network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These functions decide </a:t>
            </a:r>
            <a:r>
              <a:rPr lang="en-US" sz="2400" dirty="0" smtClean="0"/>
              <a:t>whether or not a </a:t>
            </a:r>
            <a:r>
              <a:rPr lang="en-US" sz="2400" dirty="0"/>
              <a:t>neuron should be </a:t>
            </a:r>
            <a:r>
              <a:rPr lang="en-US" sz="2400" dirty="0" smtClean="0"/>
              <a:t>activated.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84" y="2117558"/>
            <a:ext cx="5628107" cy="42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0920D-2300-9A40-9616-AE5573C8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E558639-492F-864D-B91C-F4FAD160A751}"/>
              </a:ext>
            </a:extLst>
          </p:cNvPr>
          <p:cNvSpPr txBox="1"/>
          <p:nvPr/>
        </p:nvSpPr>
        <p:spPr>
          <a:xfrm>
            <a:off x="406400" y="863331"/>
            <a:ext cx="10404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redicts </a:t>
            </a:r>
            <a:r>
              <a:rPr lang="en-US" sz="2400" dirty="0"/>
              <a:t>the probability as an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Outputs range between </a:t>
            </a:r>
            <a:r>
              <a:rPr lang="en-US" sz="2400" dirty="0"/>
              <a:t>0 and 1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Common for Logistic Regression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C83548-BA52-8344-8E01-22DB67F8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49" y="2225565"/>
            <a:ext cx="6019691" cy="40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Rectified Linear </a:t>
            </a:r>
            <a:r>
              <a:rPr lang="en-US" dirty="0" smtClean="0"/>
              <a:t>Units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749968"/>
            <a:ext cx="9554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Extremely popular </a:t>
            </a:r>
            <a:r>
              <a:rPr lang="en-US" dirty="0" smtClean="0"/>
              <a:t>activation function for deep learning and neural networks.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Defined </a:t>
            </a:r>
            <a:r>
              <a:rPr lang="en-US" dirty="0"/>
              <a:t>as f(x) = max(0, 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Has output of 0 if input in less than 0, otherwise will have a raw output for a positive input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EE30C8C-4959-834E-A175-3AD19212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571" y="2600408"/>
            <a:ext cx="3742976" cy="37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2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874369-7AF6-E448-8DBB-3F55C591889F}"/>
              </a:ext>
            </a:extLst>
          </p:cNvPr>
          <p:cNvSpPr txBox="1"/>
          <p:nvPr/>
        </p:nvSpPr>
        <p:spPr>
          <a:xfrm>
            <a:off x="406400" y="869554"/>
            <a:ext cx="1039090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Another popular choice for the </a:t>
            </a:r>
            <a:r>
              <a:rPr lang="en-US" sz="2000" dirty="0" smtClean="0"/>
              <a:t>output layer of a neural network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It’s used for multiple-logistic regression (more than one class)</a:t>
            </a:r>
            <a:endParaRPr lang="en-US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Can’t </a:t>
            </a:r>
            <a:r>
              <a:rPr lang="en-US" sz="2000" dirty="0"/>
              <a:t>just put yes or no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Details: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All of the output probabilities will be a range between 0 and 1, but all of the probabilities will also sum to 1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5E7F78-D529-C448-A0DF-681869AA1D5F}"/>
              </a:ext>
            </a:extLst>
          </p:cNvPr>
          <p:cNvSpPr txBox="1">
            <a:spLocks/>
          </p:cNvSpPr>
          <p:nvPr/>
        </p:nvSpPr>
        <p:spPr>
          <a:xfrm>
            <a:off x="406400" y="0"/>
            <a:ext cx="7294035" cy="65385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160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Roboto</vt:lpstr>
      <vt:lpstr>Arial</vt:lpstr>
      <vt:lpstr>Office Theme</vt:lpstr>
      <vt:lpstr>Activation Functions</vt:lpstr>
      <vt:lpstr>Activation Functions</vt:lpstr>
      <vt:lpstr>Sigmoid Functions</vt:lpstr>
      <vt:lpstr>Rectified Linear Units (relu)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ReLU and Softmax Activation Functions</dc:title>
  <dc:creator>Matt Giordanella</dc:creator>
  <cp:lastModifiedBy>Jeremy Hill</cp:lastModifiedBy>
  <cp:revision>16</cp:revision>
  <dcterms:created xsi:type="dcterms:W3CDTF">2018-02-28T17:29:27Z</dcterms:created>
  <dcterms:modified xsi:type="dcterms:W3CDTF">2018-03-01T04:33:24Z</dcterms:modified>
</cp:coreProperties>
</file>