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7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009FA-A39A-B117-3532-210806612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83475-9D26-1373-B51A-B612BD7B1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22A2F-4F69-2DCF-DBC1-63B1BE02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416D-5866-4333-82DE-D4E01FA12554}" type="datetimeFigureOut">
              <a:rPr lang="ko-KR" altLang="en-US" smtClean="0"/>
              <a:t>2023. 11. 6.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AEB52-6DB9-7871-9ACE-A7AD497C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C96E6-39AA-E30C-A939-77E28C6A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6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416B7-8579-2807-02F2-353A5D34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24A25D-F607-43DF-EB3F-EEF74FFD5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8435C-5B1C-A647-68D3-B3894C5B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416D-5866-4333-82DE-D4E01FA12554}" type="datetimeFigureOut">
              <a:rPr lang="ko-KR" altLang="en-US" smtClean="0"/>
              <a:t>2023. 11. 6.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7CC0A-58CA-92F4-3366-C527E65C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09847-ECC8-C28F-B5AB-13F3A72E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1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7538D9-F2CC-F0CB-1BFB-A3096C541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286C0A-9C66-47A2-4824-8FE5391C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CE0A0-2985-5103-EDD0-D0C30B46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416D-5866-4333-82DE-D4E01FA12554}" type="datetimeFigureOut">
              <a:rPr lang="ko-KR" altLang="en-US" smtClean="0"/>
              <a:t>2023. 11. 6.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48DEE-8B97-0266-9B3C-5B5C63CC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1AE77-1266-0F7A-EB76-95E4996A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3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196C2-882B-8916-003C-72CD6CED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C484A-0F85-B32A-2627-269EA9075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B11AD-9071-AFE7-4688-09A4ED1C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416D-5866-4333-82DE-D4E01FA12554}" type="datetimeFigureOut">
              <a:rPr lang="ko-KR" altLang="en-US" smtClean="0"/>
              <a:t>2023. 11. 6.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42E19F-0F4F-ACD6-AA44-808ABB16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87290-6919-742C-1B37-BD3587B0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80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DF247-6562-C249-8849-27DDBE5A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8866B9-FA2A-1D1D-9257-FBA20A775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FC257-8A95-52C8-53FB-D7519005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416D-5866-4333-82DE-D4E01FA12554}" type="datetimeFigureOut">
              <a:rPr lang="ko-KR" altLang="en-US" smtClean="0"/>
              <a:t>2023. 11. 6.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737ED-102C-9400-8C7D-2B61BE7C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C5207-D80D-0090-B49C-5456A4FD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3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A2602-7615-D3A8-0C37-F08ECEE4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86DCB-6769-3EDE-B4D8-97283A9E7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0B7F68-E026-F46B-B790-A0989B060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7DDE65-F0F6-C2ED-38E8-E31F0BC8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416D-5866-4333-82DE-D4E01FA12554}" type="datetimeFigureOut">
              <a:rPr lang="ko-KR" altLang="en-US" smtClean="0"/>
              <a:t>2023. 11. 6.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47B5D8-A9AB-A3F3-D1FA-C6EA6337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A24CFF-D11E-EB61-C16C-FFE860FA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05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3B2E-C50C-3266-B320-AEDA44C9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04E25-B6E6-6BDA-0AB7-22380AF42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629D1-D642-B85E-BE93-AF51FEDC4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0E71F0-E025-18D8-DB88-2488E56B7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8BEA42-E982-7A0B-C672-838FDB7D3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E2DB68-CC3D-7467-A4DA-20610B7E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416D-5866-4333-82DE-D4E01FA12554}" type="datetimeFigureOut">
              <a:rPr lang="ko-KR" altLang="en-US" smtClean="0"/>
              <a:t>2023. 11. 6.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441680-EAE8-7562-CDE8-80D469DF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F4B38E-44E7-BDEB-1179-39D7DDFF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45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DC329-74AE-88E9-C99F-D6BFDB63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C29AF2-E62C-8150-6246-B64B8634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416D-5866-4333-82DE-D4E01FA12554}" type="datetimeFigureOut">
              <a:rPr lang="ko-KR" altLang="en-US" smtClean="0"/>
              <a:t>2023. 11. 6.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FC0B59-E8CE-CFA4-C4A4-708A0BB5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6C931F-C318-7D7C-ED15-CDDC524E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4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4B094C-B21F-3EDD-D37C-3E302093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416D-5866-4333-82DE-D4E01FA12554}" type="datetimeFigureOut">
              <a:rPr lang="ko-KR" altLang="en-US" smtClean="0"/>
              <a:t>2023. 11. 6.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B9D43D-86B1-5030-88A7-E7A9F095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9C6299-041D-16AC-2EA1-090555F2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15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3B23E-2670-7B95-64A5-FC379815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764FC-7D6D-A356-9906-D0A1A6A4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53131F-8792-B8FA-1672-D168EF326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D8678-008A-E325-0A56-FABC3BDE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416D-5866-4333-82DE-D4E01FA12554}" type="datetimeFigureOut">
              <a:rPr lang="ko-KR" altLang="en-US" smtClean="0"/>
              <a:t>2023. 11. 6.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73938D-FE9C-1827-3429-8D02A542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6FC05-0A97-17A6-50EB-67EEFBCC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74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D85F9-BADC-342D-77FB-E77418C1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7E2E6B-B0FC-9B2F-B8AA-795BF1D06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130B72-CA9B-F5C8-086B-20C08AA82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016604-7AC9-8372-CAC9-4F10E930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416D-5866-4333-82DE-D4E01FA12554}" type="datetimeFigureOut">
              <a:rPr lang="ko-KR" altLang="en-US" smtClean="0"/>
              <a:t>2023. 11. 6.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C731E9-0420-161E-81C7-663C2490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FB4378-ABDA-4B2F-0ABE-D39874C4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F7FB38-ED8A-418F-9319-A718E3F1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25859-628A-EB15-7B00-9E6982CF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44FD7-5FD3-63AB-FB25-C255BE1E5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F416D-5866-4333-82DE-D4E01FA12554}" type="datetimeFigureOut">
              <a:rPr lang="ko-KR" altLang="en-US" smtClean="0"/>
              <a:t>2023. 11. 6.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30997-628A-6B4E-F933-83271550E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DEA3C-0F11-0816-666B-1E9F165B0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3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2D578D0-83D9-CB32-E832-16A898C8AF01}"/>
              </a:ext>
            </a:extLst>
          </p:cNvPr>
          <p:cNvGrpSpPr/>
          <p:nvPr/>
        </p:nvGrpSpPr>
        <p:grpSpPr>
          <a:xfrm>
            <a:off x="302766" y="2452601"/>
            <a:ext cx="552531" cy="1141758"/>
            <a:chOff x="667362" y="1545996"/>
            <a:chExt cx="552531" cy="114175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70F0B58-2B9E-804A-A002-806564D50884}"/>
                </a:ext>
              </a:extLst>
            </p:cNvPr>
            <p:cNvGrpSpPr/>
            <p:nvPr/>
          </p:nvGrpSpPr>
          <p:grpSpPr>
            <a:xfrm>
              <a:off x="807656" y="1545996"/>
              <a:ext cx="271942" cy="873830"/>
              <a:chOff x="919507" y="659876"/>
              <a:chExt cx="476054" cy="1424861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8B963CF-985A-D9A2-A768-E0A28D848970}"/>
                  </a:ext>
                </a:extLst>
              </p:cNvPr>
              <p:cNvSpPr/>
              <p:nvPr/>
            </p:nvSpPr>
            <p:spPr>
              <a:xfrm>
                <a:off x="970961" y="659876"/>
                <a:ext cx="377072" cy="37707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잘린 위쪽 모서리 13">
                <a:extLst>
                  <a:ext uri="{FF2B5EF4-FFF2-40B4-BE49-F238E27FC236}">
                    <a16:creationId xmlns:a16="http://schemas.microsoft.com/office/drawing/2014/main" id="{9E9D2141-077B-C5F0-9295-1157670B0B58}"/>
                  </a:ext>
                </a:extLst>
              </p:cNvPr>
              <p:cNvSpPr/>
              <p:nvPr/>
            </p:nvSpPr>
            <p:spPr>
              <a:xfrm>
                <a:off x="919507" y="1132630"/>
                <a:ext cx="476054" cy="952107"/>
              </a:xfrm>
              <a:prstGeom prst="snip2Same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D4DC75-57E9-22A4-A525-7BE7B531DB4E}"/>
                </a:ext>
              </a:extLst>
            </p:cNvPr>
            <p:cNvSpPr txBox="1"/>
            <p:nvPr/>
          </p:nvSpPr>
          <p:spPr>
            <a:xfrm>
              <a:off x="667362" y="2438899"/>
              <a:ext cx="552531" cy="248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사용자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11D194-0D5A-6E61-A27B-820E17F9F43B}"/>
              </a:ext>
            </a:extLst>
          </p:cNvPr>
          <p:cNvGrpSpPr/>
          <p:nvPr/>
        </p:nvGrpSpPr>
        <p:grpSpPr>
          <a:xfrm>
            <a:off x="10893795" y="2427297"/>
            <a:ext cx="939111" cy="1226451"/>
            <a:chOff x="9559084" y="964999"/>
            <a:chExt cx="1262887" cy="1807064"/>
          </a:xfrm>
        </p:grpSpPr>
        <p:pic>
          <p:nvPicPr>
            <p:cNvPr id="24" name="그림 2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B7F49FB-3ADE-C03F-1552-EDCE1C6F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084" y="964999"/>
              <a:ext cx="1262887" cy="126288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790B83-CDB8-D9DA-9032-D8125BE84F28}"/>
                </a:ext>
              </a:extLst>
            </p:cNvPr>
            <p:cNvSpPr txBox="1"/>
            <p:nvPr/>
          </p:nvSpPr>
          <p:spPr>
            <a:xfrm>
              <a:off x="9755196" y="2227886"/>
              <a:ext cx="870662" cy="544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기업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194D864-4C80-8205-A5C4-BC659F5DF636}"/>
              </a:ext>
            </a:extLst>
          </p:cNvPr>
          <p:cNvCxnSpPr>
            <a:cxnSpLocks/>
          </p:cNvCxnSpPr>
          <p:nvPr/>
        </p:nvCxnSpPr>
        <p:spPr>
          <a:xfrm>
            <a:off x="1336251" y="2647018"/>
            <a:ext cx="1844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AD72796-3F0E-54CD-67B0-5E4C3315A092}"/>
              </a:ext>
            </a:extLst>
          </p:cNvPr>
          <p:cNvGrpSpPr/>
          <p:nvPr/>
        </p:nvGrpSpPr>
        <p:grpSpPr>
          <a:xfrm>
            <a:off x="3403149" y="2452601"/>
            <a:ext cx="999960" cy="1031464"/>
            <a:chOff x="2701561" y="1845336"/>
            <a:chExt cx="999960" cy="1031464"/>
          </a:xfrm>
        </p:grpSpPr>
        <p:pic>
          <p:nvPicPr>
            <p:cNvPr id="22" name="그림 2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51C2567-92E0-0071-C941-8A7BADFEC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865" y="1845336"/>
              <a:ext cx="767353" cy="74253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89E32F-E6B4-478F-2C8F-B14551705A17}"/>
                </a:ext>
              </a:extLst>
            </p:cNvPr>
            <p:cNvSpPr txBox="1"/>
            <p:nvPr/>
          </p:nvSpPr>
          <p:spPr>
            <a:xfrm>
              <a:off x="2701561" y="2585182"/>
              <a:ext cx="999960" cy="291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정보 입력</a:t>
              </a:r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D565464-3F93-1C4B-0A01-88EDDD28D196}"/>
              </a:ext>
            </a:extLst>
          </p:cNvPr>
          <p:cNvCxnSpPr>
            <a:cxnSpLocks/>
          </p:cNvCxnSpPr>
          <p:nvPr/>
        </p:nvCxnSpPr>
        <p:spPr>
          <a:xfrm flipH="1">
            <a:off x="9198729" y="2823869"/>
            <a:ext cx="15166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DE191CD-E88A-374D-6ECA-32E82B828167}"/>
              </a:ext>
            </a:extLst>
          </p:cNvPr>
          <p:cNvGrpSpPr/>
          <p:nvPr/>
        </p:nvGrpSpPr>
        <p:grpSpPr>
          <a:xfrm>
            <a:off x="8040015" y="2427297"/>
            <a:ext cx="1158714" cy="1248454"/>
            <a:chOff x="2629306" y="3810619"/>
            <a:chExt cx="1158714" cy="1248454"/>
          </a:xfrm>
        </p:grpSpPr>
        <p:pic>
          <p:nvPicPr>
            <p:cNvPr id="37" name="그림 36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1E34CD2-A8A5-1FBC-DD98-4C9B5D025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7398" y="3810619"/>
              <a:ext cx="1070622" cy="94993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2FCEDE-B2DE-3F65-5369-4A67941F4455}"/>
                </a:ext>
              </a:extLst>
            </p:cNvPr>
            <p:cNvSpPr txBox="1"/>
            <p:nvPr/>
          </p:nvSpPr>
          <p:spPr>
            <a:xfrm>
              <a:off x="2629306" y="4751296"/>
              <a:ext cx="1144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채용데이터</a:t>
              </a:r>
            </a:p>
          </p:txBody>
        </p: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DA99967-6D10-BC1E-AC0D-55D5A01D51DE}"/>
              </a:ext>
            </a:extLst>
          </p:cNvPr>
          <p:cNvCxnSpPr>
            <a:cxnSpLocks/>
          </p:cNvCxnSpPr>
          <p:nvPr/>
        </p:nvCxnSpPr>
        <p:spPr>
          <a:xfrm flipV="1">
            <a:off x="6304499" y="1679466"/>
            <a:ext cx="0" cy="457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0AEF7F9-367F-601F-4145-048EB7C975BC}"/>
              </a:ext>
            </a:extLst>
          </p:cNvPr>
          <p:cNvCxnSpPr>
            <a:cxnSpLocks/>
          </p:cNvCxnSpPr>
          <p:nvPr/>
        </p:nvCxnSpPr>
        <p:spPr>
          <a:xfrm flipH="1">
            <a:off x="6304508" y="1679466"/>
            <a:ext cx="5000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087CF46-B6A5-17D0-C010-87112DBF647A}"/>
              </a:ext>
            </a:extLst>
          </p:cNvPr>
          <p:cNvCxnSpPr>
            <a:cxnSpLocks/>
          </p:cNvCxnSpPr>
          <p:nvPr/>
        </p:nvCxnSpPr>
        <p:spPr>
          <a:xfrm>
            <a:off x="11305374" y="1288735"/>
            <a:ext cx="0" cy="90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92B7D13-CB73-C036-C8F5-BED3DFAA1EB9}"/>
              </a:ext>
            </a:extLst>
          </p:cNvPr>
          <p:cNvCxnSpPr>
            <a:cxnSpLocks/>
          </p:cNvCxnSpPr>
          <p:nvPr/>
        </p:nvCxnSpPr>
        <p:spPr>
          <a:xfrm flipH="1">
            <a:off x="607603" y="1682758"/>
            <a:ext cx="5696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F9FD999-6130-DB5F-5E5A-411E3F7258DD}"/>
              </a:ext>
            </a:extLst>
          </p:cNvPr>
          <p:cNvCxnSpPr/>
          <p:nvPr/>
        </p:nvCxnSpPr>
        <p:spPr>
          <a:xfrm>
            <a:off x="607603" y="1682758"/>
            <a:ext cx="0" cy="527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3FB5DF-5D63-E30B-FAF5-34695577E9FC}"/>
              </a:ext>
            </a:extLst>
          </p:cNvPr>
          <p:cNvSpPr txBox="1"/>
          <p:nvPr/>
        </p:nvSpPr>
        <p:spPr>
          <a:xfrm>
            <a:off x="3978074" y="3957783"/>
            <a:ext cx="4219663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700" dirty="0"/>
              <a:t>채용 확률 계산</a:t>
            </a:r>
            <a:endParaRPr kumimoji="1" lang="en-US" altLang="ko-KR" sz="1700" dirty="0"/>
          </a:p>
        </p:txBody>
      </p:sp>
      <p:pic>
        <p:nvPicPr>
          <p:cNvPr id="16" name="그림 15" descr="폰트, 도표, 스케치, 상징이(가) 표시된 사진&#10;&#10;자동 생성된 설명">
            <a:extLst>
              <a:ext uri="{FF2B5EF4-FFF2-40B4-BE49-F238E27FC236}">
                <a16:creationId xmlns:a16="http://schemas.microsoft.com/office/drawing/2014/main" id="{612C3718-9EE6-BF72-5611-E61226C92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003" y="2214668"/>
            <a:ext cx="1085529" cy="14150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4CBDBD-C406-3A6C-5A3D-450F9E0A13A3}"/>
              </a:ext>
            </a:extLst>
          </p:cNvPr>
          <p:cNvSpPr txBox="1"/>
          <p:nvPr/>
        </p:nvSpPr>
        <p:spPr>
          <a:xfrm>
            <a:off x="3978073" y="4422112"/>
            <a:ext cx="4219663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700" dirty="0"/>
              <a:t>기술 스택 별 프로젝트추천</a:t>
            </a:r>
            <a:endParaRPr kumimoji="1" lang="en-US" altLang="ko-KR" sz="1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549510-565B-6B0D-212A-3243E44DCFD9}"/>
              </a:ext>
            </a:extLst>
          </p:cNvPr>
          <p:cNvSpPr txBox="1"/>
          <p:nvPr/>
        </p:nvSpPr>
        <p:spPr>
          <a:xfrm>
            <a:off x="1491660" y="2656397"/>
            <a:ext cx="148816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-</a:t>
            </a:r>
            <a:r>
              <a:rPr kumimoji="1" lang="ko-KR" altLang="en-US" sz="1600" dirty="0"/>
              <a:t> 이름</a:t>
            </a:r>
            <a:endParaRPr kumimoji="1" lang="en-US" altLang="ko-KR" sz="1600" dirty="0"/>
          </a:p>
          <a:p>
            <a:r>
              <a:rPr kumimoji="1" lang="en-US" altLang="ko-KR" sz="1600" dirty="0"/>
              <a:t>-</a:t>
            </a:r>
            <a:r>
              <a:rPr kumimoji="1" lang="ko-KR" altLang="en-US" sz="1600" dirty="0"/>
              <a:t> 기술 스택</a:t>
            </a:r>
            <a:endParaRPr kumimoji="1" lang="en-US" altLang="ko-KR" sz="1600" dirty="0"/>
          </a:p>
          <a:p>
            <a:r>
              <a:rPr kumimoji="1" lang="en-US" altLang="ko-KR" sz="1600" dirty="0"/>
              <a:t>-</a:t>
            </a:r>
            <a:r>
              <a:rPr kumimoji="1" lang="ko-KR" altLang="en-US" sz="1600" dirty="0"/>
              <a:t> 어학 역량</a:t>
            </a:r>
            <a:endParaRPr kumimoji="1" lang="en-US" altLang="ko-KR" sz="1600" dirty="0"/>
          </a:p>
          <a:p>
            <a:r>
              <a:rPr kumimoji="1" lang="en-US" altLang="ko-KR" sz="1600" dirty="0"/>
              <a:t>-</a:t>
            </a:r>
            <a:r>
              <a:rPr kumimoji="1" lang="ko-KR" altLang="en-US" sz="1600" dirty="0"/>
              <a:t> 자격증</a:t>
            </a:r>
            <a:endParaRPr kumimoji="1" lang="en-US" altLang="ko-KR" sz="1600" dirty="0"/>
          </a:p>
          <a:p>
            <a:r>
              <a:rPr kumimoji="1" lang="en-US" altLang="ko-KR" sz="1600" dirty="0"/>
              <a:t>-</a:t>
            </a:r>
            <a:r>
              <a:rPr kumimoji="1" lang="ko-KR" altLang="en-US" sz="1600" dirty="0"/>
              <a:t> 희망 기업</a:t>
            </a:r>
            <a:endParaRPr kumimoji="1" lang="en-US" altLang="ko-KR" sz="1600" dirty="0"/>
          </a:p>
          <a:p>
            <a:r>
              <a:rPr kumimoji="1" lang="en-US" altLang="ko-KR" sz="1600" dirty="0"/>
              <a:t>-</a:t>
            </a:r>
            <a:r>
              <a:rPr kumimoji="1" lang="ko-KR" altLang="en-US" sz="1600" dirty="0"/>
              <a:t> 경력 여부</a:t>
            </a:r>
            <a:endParaRPr kumimoji="1" lang="en-US" altLang="ko-KR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E1574A-66C7-9ECB-84E3-AAAB4649977C}"/>
              </a:ext>
            </a:extLst>
          </p:cNvPr>
          <p:cNvSpPr txBox="1"/>
          <p:nvPr/>
        </p:nvSpPr>
        <p:spPr>
          <a:xfrm>
            <a:off x="9362946" y="2823869"/>
            <a:ext cx="124867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-</a:t>
            </a:r>
            <a:r>
              <a:rPr kumimoji="1" lang="ko-KR" altLang="en-US" sz="1600" dirty="0"/>
              <a:t> 모집 분야</a:t>
            </a:r>
            <a:endParaRPr kumimoji="1" lang="en-US" altLang="ko-KR" sz="1600" dirty="0"/>
          </a:p>
          <a:p>
            <a:r>
              <a:rPr kumimoji="1" lang="en-US" altLang="ko-KR" sz="1600" dirty="0"/>
              <a:t>-</a:t>
            </a:r>
            <a:r>
              <a:rPr kumimoji="1" lang="ko-KR" altLang="en-US" sz="1600" dirty="0"/>
              <a:t> 요구 사항</a:t>
            </a:r>
            <a:endParaRPr kumimoji="1" lang="en-US" altLang="ko-KR" sz="1600" dirty="0"/>
          </a:p>
          <a:p>
            <a:r>
              <a:rPr kumimoji="1" lang="en-US" altLang="ko-KR" sz="1600" dirty="0"/>
              <a:t>-</a:t>
            </a:r>
            <a:r>
              <a:rPr kumimoji="1" lang="ko-KR" altLang="en-US" sz="1600" dirty="0"/>
              <a:t> 우대 사항</a:t>
            </a:r>
            <a:endParaRPr kumimoji="1" lang="en-US" altLang="ko-KR" sz="1600" dirty="0"/>
          </a:p>
          <a:p>
            <a:r>
              <a:rPr kumimoji="1" lang="en-US" altLang="ko-KR" sz="1600" dirty="0"/>
              <a:t>-</a:t>
            </a:r>
            <a:r>
              <a:rPr kumimoji="1" lang="ko-KR" altLang="en-US" sz="1600" dirty="0"/>
              <a:t> 모집 기간</a:t>
            </a:r>
            <a:endParaRPr kumimoji="1" lang="en-US" altLang="ko-KR" sz="1600" dirty="0"/>
          </a:p>
          <a:p>
            <a:r>
              <a:rPr kumimoji="1" lang="en-US" altLang="ko-KR" sz="1600" dirty="0"/>
              <a:t>-</a:t>
            </a:r>
            <a:r>
              <a:rPr kumimoji="1" lang="ko-KR" altLang="en-US" sz="1600" dirty="0"/>
              <a:t> 경력 사항</a:t>
            </a:r>
            <a:endParaRPr kumimoji="1" lang="en-US" altLang="ko-KR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34203D-B7FF-65A0-D3F8-965EBD20CC3F}"/>
              </a:ext>
            </a:extLst>
          </p:cNvPr>
          <p:cNvSpPr txBox="1"/>
          <p:nvPr/>
        </p:nvSpPr>
        <p:spPr>
          <a:xfrm>
            <a:off x="3978074" y="4892713"/>
            <a:ext cx="4219662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700" dirty="0"/>
              <a:t>기술 스택 별 활용 기업 리스트 나열</a:t>
            </a:r>
            <a:endParaRPr kumimoji="1" lang="en-US" altLang="ko-KR" sz="17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681D6D-B51C-F736-FF9F-23A5113A8193}"/>
              </a:ext>
            </a:extLst>
          </p:cNvPr>
          <p:cNvSpPr txBox="1"/>
          <p:nvPr/>
        </p:nvSpPr>
        <p:spPr>
          <a:xfrm>
            <a:off x="3978074" y="5361195"/>
            <a:ext cx="4219663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700" dirty="0"/>
              <a:t>추천 프로젝트 사용자 후기</a:t>
            </a:r>
            <a:r>
              <a:rPr kumimoji="1" lang="en-US" altLang="ko-KR" sz="1700" dirty="0"/>
              <a:t> </a:t>
            </a:r>
            <a:r>
              <a:rPr kumimoji="1" lang="ko-KR" altLang="en-US" sz="1700" dirty="0"/>
              <a:t>데이터 처리</a:t>
            </a:r>
            <a:endParaRPr kumimoji="1" lang="en-US" altLang="ko-KR" sz="17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A87F24-BA43-D3DF-7F78-00DD48CCB2E3}"/>
              </a:ext>
            </a:extLst>
          </p:cNvPr>
          <p:cNvSpPr txBox="1"/>
          <p:nvPr/>
        </p:nvSpPr>
        <p:spPr>
          <a:xfrm>
            <a:off x="607603" y="925021"/>
            <a:ext cx="33704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채용 가능성 확률</a:t>
            </a:r>
            <a:endParaRPr kumimoji="1" lang="en-US" altLang="ko-KR" sz="1400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기술 스택에 대한 추천 프로젝트</a:t>
            </a:r>
            <a:endParaRPr kumimoji="1" lang="en-US" altLang="ko-KR" sz="1400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분류된 기술 스택에 대한 기업 리스트</a:t>
            </a:r>
            <a:endParaRPr kumimoji="1" lang="en-US" altLang="ko-KR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08AA87-914F-5B35-1FD1-7821C7468CEF}"/>
              </a:ext>
            </a:extLst>
          </p:cNvPr>
          <p:cNvSpPr txBox="1"/>
          <p:nvPr/>
        </p:nvSpPr>
        <p:spPr>
          <a:xfrm>
            <a:off x="8497960" y="1140465"/>
            <a:ext cx="28074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사용자 활용 기술 스택 리스트</a:t>
            </a:r>
            <a:endParaRPr kumimoji="1" lang="en-US" altLang="ko-KR" sz="1400" dirty="0"/>
          </a:p>
          <a:p>
            <a:r>
              <a:rPr kumimoji="1" lang="en-US" altLang="ko-KR" sz="1400" dirty="0"/>
              <a:t>-</a:t>
            </a:r>
            <a:r>
              <a:rPr kumimoji="1" lang="ko-KR" altLang="en-US" sz="1400" dirty="0"/>
              <a:t> 사용자 희망 기업 리스트</a:t>
            </a:r>
            <a:endParaRPr kumimoji="1" lang="en-US" altLang="ko-KR" sz="1400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64E62E00-94D3-0B63-C84A-B6B63713DE93}"/>
              </a:ext>
            </a:extLst>
          </p:cNvPr>
          <p:cNvCxnSpPr>
            <a:cxnSpLocks/>
          </p:cNvCxnSpPr>
          <p:nvPr/>
        </p:nvCxnSpPr>
        <p:spPr>
          <a:xfrm flipH="1">
            <a:off x="3978073" y="3326431"/>
            <a:ext cx="1338394" cy="529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7F1F2C24-DE15-488E-324D-73F966EA177E}"/>
              </a:ext>
            </a:extLst>
          </p:cNvPr>
          <p:cNvCxnSpPr>
            <a:cxnSpLocks/>
          </p:cNvCxnSpPr>
          <p:nvPr/>
        </p:nvCxnSpPr>
        <p:spPr>
          <a:xfrm>
            <a:off x="6894414" y="3326431"/>
            <a:ext cx="1303323" cy="510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47A5A47-38E0-345E-D633-0EBD577BD748}"/>
              </a:ext>
            </a:extLst>
          </p:cNvPr>
          <p:cNvCxnSpPr/>
          <p:nvPr/>
        </p:nvCxnSpPr>
        <p:spPr>
          <a:xfrm flipV="1">
            <a:off x="4507264" y="2865502"/>
            <a:ext cx="987228" cy="9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08C9A9F-2230-4F8A-CA72-3A2D753F5FC8}"/>
              </a:ext>
            </a:extLst>
          </p:cNvPr>
          <p:cNvCxnSpPr>
            <a:cxnSpLocks/>
          </p:cNvCxnSpPr>
          <p:nvPr/>
        </p:nvCxnSpPr>
        <p:spPr>
          <a:xfrm flipH="1">
            <a:off x="6894414" y="2831044"/>
            <a:ext cx="1066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39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84</Words>
  <Application>Microsoft Macintosh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승훈 장</dc:creator>
  <cp:lastModifiedBy>장승훈</cp:lastModifiedBy>
  <cp:revision>9</cp:revision>
  <dcterms:created xsi:type="dcterms:W3CDTF">2023-05-10T12:13:10Z</dcterms:created>
  <dcterms:modified xsi:type="dcterms:W3CDTF">2023-11-06T05:41:27Z</dcterms:modified>
</cp:coreProperties>
</file>