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8" r:id="rId10"/>
    <p:sldId id="269" r:id="rId11"/>
    <p:sldId id="270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522070F0-4B4C-6E48-BF0C-7DB873EDEEBF}">
          <p14:sldIdLst>
            <p14:sldId id="256"/>
            <p14:sldId id="257"/>
            <p14:sldId id="258"/>
            <p14:sldId id="259"/>
            <p14:sldId id="267"/>
            <p14:sldId id="260"/>
            <p14:sldId id="261"/>
            <p14:sldId id="262"/>
            <p14:sldId id="268"/>
            <p14:sldId id="269"/>
            <p14:sldId id="270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8"/>
    <p:restoredTop sz="94669"/>
  </p:normalViewPr>
  <p:slideViewPr>
    <p:cSldViewPr snapToGrid="0" snapToObjects="1">
      <p:cViewPr varScale="1">
        <p:scale>
          <a:sx n="103" d="100"/>
          <a:sy n="103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05B6-D441-4EC0-9FA7-CF26CD0B8EA0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1626-1954-45D8-AE63-23C3FFC9B4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4" y="250522"/>
            <a:ext cx="5753119" cy="77105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  <a:prstGeom prst="rect">
            <a:avLst/>
          </a:prstGeo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374" y="1238251"/>
            <a:ext cx="4277457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7508" y="1238251"/>
            <a:ext cx="4278923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769" y="262112"/>
            <a:ext cx="5543730" cy="7399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88" y="265114"/>
            <a:ext cx="5737101" cy="812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9375" y="1388563"/>
            <a:ext cx="4277457" cy="48909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0816" y="1388561"/>
            <a:ext cx="4278923" cy="48909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268308" y="1246189"/>
            <a:ext cx="1216269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02" y="1412876"/>
            <a:ext cx="8036169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71" y="220663"/>
            <a:ext cx="564671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706282" y="6480002"/>
            <a:ext cx="1076008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Kap. 1</a:t>
            </a:r>
            <a:r>
              <a:rPr lang="de-DE" sz="923" b="0" baseline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, S. </a:t>
            </a:r>
            <a:fld id="{D1265ACD-8CF3-4A2A-A304-86FCF731DD9B}" type="slidenum">
              <a:rPr lang="de-DE" sz="923" b="0" smtClean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pPr algn="r">
                <a:spcBef>
                  <a:spcPct val="50000"/>
                </a:spcBef>
              </a:pPr>
              <a:t>‹Nr.›</a:t>
            </a:fld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</a:p>
        </p:txBody>
      </p:sp>
      <p:pic>
        <p:nvPicPr>
          <p:cNvPr id="11" name="Picture 7" descr="RZ_logo_FH_RGB_web3_kleiner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1" y="274638"/>
            <a:ext cx="246038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07971" y="6480002"/>
            <a:ext cx="3718119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Tobis Jonas – Peter Kurfer – </a:t>
            </a:r>
            <a:r>
              <a:rPr lang="de-DE" sz="923" b="0" dirty="0" err="1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Microservices</a:t>
            </a:r>
            <a:endParaRPr lang="de-DE" sz="923" b="0" dirty="0">
              <a:solidFill>
                <a:srgbClr val="FF9A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341675" y="6443663"/>
            <a:ext cx="844061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307971" y="1196975"/>
            <a:ext cx="847432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5pPr>
      <a:lvl6pPr marL="422041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6pPr>
      <a:lvl7pPr marL="844083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7pPr>
      <a:lvl8pPr marL="1266124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8pPr>
      <a:lvl9pPr marL="1688165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9pPr>
    </p:titleStyle>
    <p:bodyStyle>
      <a:lvl1pPr marL="263776" indent="-263776" algn="l" defTabSz="581773" rtl="0" eaLnBrk="0" fontAlgn="base" hangingPunct="0">
        <a:spcBef>
          <a:spcPts val="554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846">
          <a:solidFill>
            <a:srgbClr val="000000"/>
          </a:solidFill>
          <a:latin typeface="Helvetica" charset="0"/>
          <a:ea typeface="Helvetica" charset="0"/>
          <a:cs typeface="Helvetica" charset="0"/>
        </a:defRPr>
      </a:lvl1pPr>
      <a:lvl2pPr marL="703402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>
          <a:solidFill>
            <a:srgbClr val="000000"/>
          </a:solidFill>
          <a:latin typeface="Helvetica" charset="0"/>
          <a:ea typeface="Helvetica" charset="0"/>
          <a:cs typeface="Helvetica" charset="0"/>
        </a:defRPr>
      </a:lvl2pPr>
      <a:lvl3pPr marL="1090273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477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477145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916771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286057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6pPr>
      <a:lvl7pPr marL="2708098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7pPr>
      <a:lvl8pPr marL="3130140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8pPr>
      <a:lvl9pPr marL="3552181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Bausteine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Microservice-</a:t>
            </a:r>
            <a:r>
              <a:rPr lang="en-US" dirty="0" err="1"/>
              <a:t>Architektur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3ECB328C-E8D9-4C21-9DB1-61340DE7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Frameworks – </a:t>
            </a:r>
            <a:r>
              <a:rPr lang="en-US" dirty="0" err="1"/>
              <a:t>Vert.x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1F921150-4CF4-4D66-B796-5E1B3BDB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70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3ECB328C-E8D9-4C21-9DB1-61340DE7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Frameworks </a:t>
            </a:r>
            <a:r>
              <a:rPr lang="en-US"/>
              <a:t>– Payara Micro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1F921150-4CF4-4D66-B796-5E1B3BDB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467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3ECB328C-E8D9-4C21-9DB1-61340DE7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</a:t>
            </a:r>
            <a:r>
              <a:rPr lang="en-US" dirty="0" err="1"/>
              <a:t>Braker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1F921150-4CF4-4D66-B796-5E1B3BDB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0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3ECB328C-E8D9-4C21-9DB1-61340DE7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Reactivo</a:t>
            </a:r>
            <a:r>
              <a:rPr lang="en-US" dirty="0"/>
              <a:t> Manifesto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1F921150-4CF4-4D66-B796-5E1B3BDB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3ECB328C-E8D9-4C21-9DB1-61340DE7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Driven/Message Driven Microservices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1F921150-4CF4-4D66-B796-5E1B3BDB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00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3ECB328C-E8D9-4C21-9DB1-61340DE7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Microservices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1F921150-4CF4-4D66-B796-5E1B3BDB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3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86A4D93A-4A7A-406E-B919-36CA0765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C6E461FB-F032-4443-9B8D-5C4D9B93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 vs. </a:t>
            </a:r>
            <a:r>
              <a:rPr lang="en-US" dirty="0" err="1"/>
              <a:t>Monolithen</a:t>
            </a:r>
            <a:endParaRPr lang="en-US" dirty="0"/>
          </a:p>
          <a:p>
            <a:r>
              <a:rPr lang="en-US" dirty="0"/>
              <a:t>Pro u. Contra von Microservices</a:t>
            </a:r>
          </a:p>
          <a:p>
            <a:r>
              <a:rPr lang="en-US" dirty="0"/>
              <a:t>SMACK Stack</a:t>
            </a:r>
          </a:p>
          <a:p>
            <a:r>
              <a:rPr lang="en-US" dirty="0"/>
              <a:t>Lambda-</a:t>
            </a:r>
            <a:r>
              <a:rPr lang="en-US" dirty="0" err="1"/>
              <a:t>Architekturen</a:t>
            </a:r>
            <a:endParaRPr lang="en-US" dirty="0"/>
          </a:p>
          <a:p>
            <a:r>
              <a:rPr lang="en-US" dirty="0"/>
              <a:t>Microservice Frameworks</a:t>
            </a:r>
          </a:p>
          <a:p>
            <a:r>
              <a:rPr lang="en-US" dirty="0"/>
              <a:t>Circuit </a:t>
            </a:r>
            <a:r>
              <a:rPr lang="en-US" dirty="0" smtClean="0"/>
              <a:t>Breaker</a:t>
            </a:r>
            <a:endParaRPr lang="en-US" dirty="0"/>
          </a:p>
          <a:p>
            <a:r>
              <a:rPr lang="en-US" dirty="0" err="1"/>
              <a:t>Reactivo</a:t>
            </a:r>
            <a:r>
              <a:rPr lang="en-US" dirty="0"/>
              <a:t> Manifesto</a:t>
            </a:r>
          </a:p>
          <a:p>
            <a:r>
              <a:rPr lang="en-US" dirty="0"/>
              <a:t>Event Driven/Message Driven</a:t>
            </a:r>
          </a:p>
          <a:p>
            <a:r>
              <a:rPr lang="en-US" dirty="0"/>
              <a:t>Reactive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62378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F5DB83B5-270F-4EED-845F-8C24944F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vs. </a:t>
            </a:r>
            <a:r>
              <a:rPr lang="en-US" dirty="0" err="1"/>
              <a:t>Monolithen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65F6CB1A-06DD-4566-83A2-9264673E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1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46EFFEC8-52CB-4422-A3E3-E3148109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 u. Contra Microservices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502C8CC3-0836-470D-AEF0-DE0444CD28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Pro</a:t>
            </a:r>
            <a:endParaRPr lang="en-US" b="1" dirty="0"/>
          </a:p>
          <a:p>
            <a:r>
              <a:rPr lang="en-US" dirty="0" err="1"/>
              <a:t>Skalierbarkeit</a:t>
            </a:r>
            <a:endParaRPr lang="en-US" dirty="0"/>
          </a:p>
          <a:p>
            <a:r>
              <a:rPr lang="en-US" dirty="0" err="1"/>
              <a:t>Austauschbarkeit</a:t>
            </a:r>
            <a:endParaRPr lang="en-US" dirty="0"/>
          </a:p>
          <a:p>
            <a:r>
              <a:rPr lang="en-US" dirty="0" err="1"/>
              <a:t>Inhomogene</a:t>
            </a:r>
            <a:r>
              <a:rPr lang="en-US" dirty="0"/>
              <a:t> </a:t>
            </a:r>
            <a:r>
              <a:rPr lang="en-US" dirty="0" err="1"/>
              <a:t>Technologien</a:t>
            </a:r>
            <a:r>
              <a:rPr lang="en-US" dirty="0"/>
              <a:t> </a:t>
            </a:r>
            <a:r>
              <a:rPr lang="de-DE" dirty="0"/>
              <a:t>möglich</a:t>
            </a:r>
          </a:p>
          <a:p>
            <a:r>
              <a:rPr lang="de-DE" dirty="0"/>
              <a:t>Verstärkt Modularität</a:t>
            </a:r>
          </a:p>
          <a:p>
            <a:r>
              <a:rPr lang="de-DE" dirty="0"/>
              <a:t>Unabhängigkeit zwischen Services</a:t>
            </a:r>
          </a:p>
          <a:p>
            <a:r>
              <a:rPr lang="de-DE" dirty="0"/>
              <a:t>Unabhängigkeit zwischen Teams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25B782AF-496B-413D-B106-61A93B735B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Contra</a:t>
            </a:r>
          </a:p>
          <a:p>
            <a:r>
              <a:rPr lang="de-DE" dirty="0"/>
              <a:t>Mehraufwand im Betrieb:</a:t>
            </a:r>
          </a:p>
          <a:p>
            <a:pPr lvl="1"/>
            <a:r>
              <a:rPr lang="de-DE" dirty="0"/>
              <a:t>Monitoring</a:t>
            </a:r>
          </a:p>
          <a:p>
            <a:pPr lvl="1"/>
            <a:r>
              <a:rPr lang="de-DE" dirty="0" err="1"/>
              <a:t>Logging</a:t>
            </a:r>
            <a:endParaRPr lang="de-DE" dirty="0"/>
          </a:p>
          <a:p>
            <a:pPr lvl="1"/>
            <a:r>
              <a:rPr lang="de-DE" dirty="0" err="1"/>
              <a:t>Deployment</a:t>
            </a:r>
            <a:endParaRPr lang="de-DE" dirty="0"/>
          </a:p>
          <a:p>
            <a:pPr lvl="1"/>
            <a:r>
              <a:rPr lang="de-DE" dirty="0"/>
              <a:t>Cluster-Setup</a:t>
            </a:r>
          </a:p>
          <a:p>
            <a:pPr lvl="1"/>
            <a:r>
              <a:rPr lang="de-DE" dirty="0"/>
              <a:t>Datenhaltung</a:t>
            </a:r>
          </a:p>
          <a:p>
            <a:pPr lvl="1"/>
            <a:r>
              <a:rPr lang="de-DE" dirty="0"/>
              <a:t>Backup</a:t>
            </a:r>
          </a:p>
          <a:p>
            <a:r>
              <a:rPr lang="de-DE" dirty="0"/>
              <a:t>Inhomogene Technologien</a:t>
            </a:r>
          </a:p>
          <a:p>
            <a:r>
              <a:rPr lang="de-DE" dirty="0"/>
              <a:t>Kaskadenausfälle</a:t>
            </a:r>
          </a:p>
          <a:p>
            <a:r>
              <a:rPr lang="de-DE" dirty="0"/>
              <a:t>Latenz</a:t>
            </a:r>
          </a:p>
        </p:txBody>
      </p:sp>
    </p:spTree>
    <p:extLst>
      <p:ext uri="{BB962C8B-B14F-4D97-AF65-F5344CB8AC3E}">
        <p14:creationId xmlns:p14="http://schemas.microsoft.com/office/powerpoint/2010/main" val="15066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46EFFEC8-52CB-4422-A3E3-E3148109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 u. Contra Microservices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502C8CC3-0836-470D-AEF0-DE0444CD28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Pro</a:t>
            </a:r>
          </a:p>
          <a:p>
            <a:r>
              <a:rPr lang="en-US" dirty="0"/>
              <a:t>Caching</a:t>
            </a:r>
          </a:p>
          <a:p>
            <a:r>
              <a:rPr lang="de-DE" dirty="0"/>
              <a:t>C</a:t>
            </a:r>
            <a:r>
              <a:rPr lang="en-US" dirty="0" err="1"/>
              <a:t>ontinuous</a:t>
            </a:r>
            <a:r>
              <a:rPr lang="en-US" dirty="0"/>
              <a:t> Delivery</a:t>
            </a:r>
          </a:p>
          <a:p>
            <a:r>
              <a:rPr lang="de-DE" dirty="0"/>
              <a:t>K</a:t>
            </a:r>
            <a:r>
              <a:rPr lang="en-US" dirty="0" err="1"/>
              <a:t>oordinierungsaufwand</a:t>
            </a:r>
            <a:r>
              <a:rPr lang="en-US" dirty="0"/>
              <a:t> </a:t>
            </a:r>
            <a:r>
              <a:rPr lang="en-US" dirty="0" err="1"/>
              <a:t>geringer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25B782AF-496B-413D-B106-61A93B735B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Contra</a:t>
            </a:r>
          </a:p>
          <a:p>
            <a:r>
              <a:rPr lang="de-DE" dirty="0"/>
              <a:t>Grenzen zwischen Teams</a:t>
            </a:r>
          </a:p>
          <a:p>
            <a:r>
              <a:rPr lang="de-DE" dirty="0"/>
              <a:t>Organisationsstrukturen ggf. anpassen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2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3ECB328C-E8D9-4C21-9DB1-61340DE7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SMACK Stack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1F921150-4CF4-4D66-B796-5E1B3BDB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3ECB328C-E8D9-4C21-9DB1-61340DE7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Lambda-</a:t>
            </a:r>
            <a:r>
              <a:rPr lang="en-US" dirty="0" err="1"/>
              <a:t>Architektur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1F921150-4CF4-4D66-B796-5E1B3BDB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8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3ECB328C-E8D9-4C21-9DB1-61340DE7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Frameworks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1F921150-4CF4-4D66-B796-5E1B3BDB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Java/Scala/</a:t>
            </a:r>
            <a:r>
              <a:rPr lang="de-DE" dirty="0" err="1"/>
              <a:t>Kotlin</a:t>
            </a:r>
            <a:r>
              <a:rPr lang="de-DE" dirty="0"/>
              <a:t>/… (JVM)</a:t>
            </a:r>
          </a:p>
          <a:p>
            <a:pPr lvl="1"/>
            <a:r>
              <a:rPr lang="de-DE" dirty="0" err="1"/>
              <a:t>Akka</a:t>
            </a:r>
            <a:r>
              <a:rPr lang="de-DE" dirty="0"/>
              <a:t> Cluster</a:t>
            </a:r>
          </a:p>
          <a:p>
            <a:pPr lvl="1"/>
            <a:r>
              <a:rPr lang="de-DE" dirty="0" err="1"/>
              <a:t>Lagom</a:t>
            </a:r>
            <a:endParaRPr lang="de-DE" dirty="0"/>
          </a:p>
          <a:p>
            <a:pPr lvl="1"/>
            <a:r>
              <a:rPr lang="de-DE" dirty="0" err="1"/>
              <a:t>Vert.x</a:t>
            </a:r>
            <a:endParaRPr lang="de-DE" dirty="0"/>
          </a:p>
          <a:p>
            <a:pPr lvl="1"/>
            <a:r>
              <a:rPr lang="de-DE" dirty="0"/>
              <a:t>Spring Boot</a:t>
            </a:r>
          </a:p>
          <a:p>
            <a:pPr lvl="1"/>
            <a:r>
              <a:rPr lang="de-DE" dirty="0" err="1"/>
              <a:t>Payara</a:t>
            </a:r>
            <a:r>
              <a:rPr lang="de-DE" dirty="0"/>
              <a:t> Micro</a:t>
            </a:r>
          </a:p>
          <a:p>
            <a:pPr lvl="1"/>
            <a:r>
              <a:rPr lang="de-DE" dirty="0" err="1"/>
              <a:t>Wildfly</a:t>
            </a:r>
            <a:r>
              <a:rPr lang="de-DE" dirty="0"/>
              <a:t> </a:t>
            </a:r>
            <a:r>
              <a:rPr lang="de-DE" dirty="0" err="1"/>
              <a:t>Swarm</a:t>
            </a:r>
            <a:endParaRPr lang="de-DE" dirty="0"/>
          </a:p>
          <a:p>
            <a:r>
              <a:rPr lang="de-DE" dirty="0"/>
              <a:t>.NET </a:t>
            </a:r>
            <a:r>
              <a:rPr lang="en-US" dirty="0"/>
              <a:t>(Core)</a:t>
            </a:r>
          </a:p>
          <a:p>
            <a:pPr lvl="1"/>
            <a:r>
              <a:rPr lang="en-US" dirty="0"/>
              <a:t>ASP.NET Core</a:t>
            </a:r>
          </a:p>
          <a:p>
            <a:pPr lvl="1"/>
            <a:r>
              <a:rPr lang="en-US" dirty="0"/>
              <a:t>Nancy</a:t>
            </a:r>
          </a:p>
          <a:p>
            <a:r>
              <a:rPr lang="en-US" dirty="0"/>
              <a:t>Auch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Sprachen</a:t>
            </a:r>
            <a:r>
              <a:rPr lang="en-US" dirty="0"/>
              <a:t>/</a:t>
            </a:r>
            <a:r>
              <a:rPr lang="en-US" dirty="0" err="1"/>
              <a:t>Umgebungen</a:t>
            </a:r>
            <a:r>
              <a:rPr lang="en-US" dirty="0"/>
              <a:t> </a:t>
            </a:r>
            <a:r>
              <a:rPr lang="en-US" dirty="0" err="1"/>
              <a:t>vorhanden</a:t>
            </a:r>
            <a:r>
              <a:rPr lang="en-US" dirty="0"/>
              <a:t> (Go, Node.js, PHP, Python…)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090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3ECB328C-E8D9-4C21-9DB1-61340DE7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Frameworks - </a:t>
            </a:r>
            <a:r>
              <a:rPr lang="en-US" dirty="0" err="1"/>
              <a:t>Lagom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1F921150-4CF4-4D66-B796-5E1B3BDB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8722067"/>
      </p:ext>
    </p:extLst>
  </p:cSld>
  <p:clrMapOvr>
    <a:masterClrMapping/>
  </p:clrMapOvr>
</p:sld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</Words>
  <Application>Microsoft Macintosh PowerPoint</Application>
  <PresentationFormat>Bildschirmpräsentation (4:3)</PresentationFormat>
  <Paragraphs>61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Calibri</vt:lpstr>
      <vt:lpstr>Helvetica</vt:lpstr>
      <vt:lpstr>Wingdings</vt:lpstr>
      <vt:lpstr>Zapf Dingbats</vt:lpstr>
      <vt:lpstr>Arial</vt:lpstr>
      <vt:lpstr>service_demo</vt:lpstr>
      <vt:lpstr>Microservices</vt:lpstr>
      <vt:lpstr>Inhalt</vt:lpstr>
      <vt:lpstr>Microservices vs. Monolithen</vt:lpstr>
      <vt:lpstr>Pro u. Contra Microservices</vt:lpstr>
      <vt:lpstr>Pro u. Contra Microservices</vt:lpstr>
      <vt:lpstr>SMACK Stack</vt:lpstr>
      <vt:lpstr>Lambda-Architektur</vt:lpstr>
      <vt:lpstr>Microservice Frameworks</vt:lpstr>
      <vt:lpstr>Microservice Frameworks - Lagom</vt:lpstr>
      <vt:lpstr>Microservice Frameworks – Vert.x</vt:lpstr>
      <vt:lpstr>Microservice Frameworks – Payara Micro</vt:lpstr>
      <vt:lpstr>Circuit Braker</vt:lpstr>
      <vt:lpstr>Reactivo Manifesto</vt:lpstr>
      <vt:lpstr>Event Driven/Message Driven Microservices</vt:lpstr>
      <vt:lpstr>Reactive Microservices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riko493</dc:creator>
  <cp:lastModifiedBy>Tobias Jonas</cp:lastModifiedBy>
  <cp:revision>29</cp:revision>
  <dcterms:created xsi:type="dcterms:W3CDTF">2016-11-09T22:19:26Z</dcterms:created>
  <dcterms:modified xsi:type="dcterms:W3CDTF">2017-10-02T17:11:20Z</dcterms:modified>
</cp:coreProperties>
</file>