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84"/>
    <p:restoredTop sz="94669"/>
  </p:normalViewPr>
  <p:slideViewPr>
    <p:cSldViewPr snapToGrid="0" snapToObjects="1">
      <p:cViewPr varScale="1">
        <p:scale>
          <a:sx n="213" d="100"/>
          <a:sy n="213" d="100"/>
        </p:scale>
        <p:origin x="3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0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croservice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Vorlesungen</a:t>
            </a:r>
            <a:r>
              <a:rPr lang="en-US" dirty="0"/>
              <a:t> 2 SWS</a:t>
            </a:r>
          </a:p>
          <a:p>
            <a:r>
              <a:rPr lang="de-DE" dirty="0"/>
              <a:t>Übungen 2 SWS</a:t>
            </a:r>
          </a:p>
          <a:p>
            <a:r>
              <a:rPr lang="de-DE" dirty="0"/>
              <a:t>Selbststudium</a:t>
            </a:r>
          </a:p>
          <a:p>
            <a:r>
              <a:rPr lang="de-DE" dirty="0"/>
              <a:t>Folien in der Community</a:t>
            </a:r>
          </a:p>
          <a:p>
            <a:r>
              <a:rPr lang="de-DE" dirty="0"/>
              <a:t>Übungen GitHub/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Vorträge zu bestimmten Technologien durch die Studenten</a:t>
            </a:r>
          </a:p>
          <a:p>
            <a:r>
              <a:rPr lang="de-DE" dirty="0"/>
              <a:t>Prüfung: mündlich</a:t>
            </a:r>
          </a:p>
          <a:p>
            <a:pPr lvl="1"/>
            <a:r>
              <a:rPr lang="de-DE" dirty="0"/>
              <a:t>Abfrage der Vorlesung</a:t>
            </a:r>
          </a:p>
          <a:p>
            <a:pPr lvl="1"/>
            <a:r>
              <a:rPr lang="de-DE" dirty="0"/>
              <a:t>Abfrage der Vorträge</a:t>
            </a:r>
          </a:p>
          <a:p>
            <a:pPr lvl="1"/>
            <a:r>
              <a:rPr lang="de-DE" dirty="0"/>
              <a:t>Abfrage von Übungsthemen!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4C9E9080-A258-46B0-8B64-3111C7F7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DD06ADF-F136-4E39-9E31-EF9B1C4D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 Newman (2016): Building </a:t>
            </a:r>
            <a:r>
              <a:rPr lang="de-DE" dirty="0" err="1"/>
              <a:t>Microservices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O‘Reilly</a:t>
            </a:r>
          </a:p>
          <a:p>
            <a:r>
              <a:rPr lang="de-DE" dirty="0"/>
              <a:t>O. Vogel, et. al (2005): Software-Architektur. Grundlagen – Konzepte – Praxis</a:t>
            </a:r>
          </a:p>
          <a:p>
            <a:pPr marL="0" indent="0">
              <a:buNone/>
            </a:pPr>
            <a:r>
              <a:rPr lang="de-DE" dirty="0"/>
              <a:t>	Spektrum</a:t>
            </a:r>
          </a:p>
          <a:p>
            <a:r>
              <a:rPr lang="de-DE" dirty="0"/>
              <a:t>Eric Evans (2003): Domain Driven Design: Tackling </a:t>
            </a:r>
            <a:r>
              <a:rPr lang="de-DE" dirty="0" err="1"/>
              <a:t>Complexity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Software</a:t>
            </a:r>
          </a:p>
          <a:p>
            <a:pPr marL="0" indent="0">
              <a:buNone/>
            </a:pPr>
            <a:r>
              <a:rPr lang="de-DE" dirty="0"/>
              <a:t>	Addison Wesley</a:t>
            </a:r>
          </a:p>
          <a:p>
            <a:r>
              <a:rPr lang="de-DE" dirty="0"/>
              <a:t>Chris Richardson: </a:t>
            </a:r>
            <a:r>
              <a:rPr lang="de-DE" dirty="0" err="1"/>
              <a:t>Microservices</a:t>
            </a:r>
            <a:r>
              <a:rPr lang="de-DE" dirty="0"/>
              <a:t> ( </a:t>
            </a:r>
            <a:r>
              <a:rPr lang="de-DE" dirty="0">
                <a:hlinkClick r:id="rId2"/>
              </a:rPr>
              <a:t>http://microservices.io</a:t>
            </a:r>
            <a:r>
              <a:rPr lang="de-DE" dirty="0"/>
              <a:t> )</a:t>
            </a:r>
          </a:p>
          <a:p>
            <a:r>
              <a:rPr lang="de-DE" dirty="0"/>
              <a:t>Eberhard Wolff (2016): </a:t>
            </a:r>
            <a:r>
              <a:rPr lang="de-DE" dirty="0" err="1"/>
              <a:t>Microservices</a:t>
            </a:r>
            <a:r>
              <a:rPr lang="de-DE" dirty="0"/>
              <a:t> – Grundlagen flexibler Softwarearchitekturen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dpunkt.verlag</a:t>
            </a:r>
            <a:endParaRPr lang="de-DE" dirty="0"/>
          </a:p>
          <a:p>
            <a:r>
              <a:rPr lang="de-DE" dirty="0"/>
              <a:t>Jonas </a:t>
            </a:r>
            <a:r>
              <a:rPr lang="de-DE" dirty="0" err="1"/>
              <a:t>Bonér</a:t>
            </a:r>
            <a:r>
              <a:rPr lang="de-DE" dirty="0"/>
              <a:t> </a:t>
            </a:r>
            <a:r>
              <a:rPr lang="en-US" dirty="0"/>
              <a:t>(2016): Reactive Microservices Architecture – Design Principles of Distributed Systems</a:t>
            </a:r>
          </a:p>
          <a:p>
            <a:pPr marL="0" indent="0">
              <a:buNone/>
            </a:pPr>
            <a:r>
              <a:rPr lang="en-US" dirty="0"/>
              <a:t>	O’Reilly</a:t>
            </a:r>
          </a:p>
        </p:txBody>
      </p:sp>
    </p:spTree>
    <p:extLst>
      <p:ext uri="{BB962C8B-B14F-4D97-AF65-F5344CB8AC3E}">
        <p14:creationId xmlns:p14="http://schemas.microsoft.com/office/powerpoint/2010/main" val="37083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EF087996-2284-4C73-BBBC-8DE1C1AE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r>
              <a:rPr lang="en-US" dirty="0"/>
              <a:t> (</a:t>
            </a:r>
            <a:r>
              <a:rPr lang="en-US" dirty="0" err="1"/>
              <a:t>vorl</a:t>
            </a:r>
            <a:r>
              <a:rPr lang="de-DE" dirty="0" err="1"/>
              <a:t>äufig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32D2FAC-8C50-46F6-A94C-4BF86A6B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Bausteine einer </a:t>
            </a:r>
            <a:r>
              <a:rPr lang="de-DE" dirty="0" err="1"/>
              <a:t>Microservice</a:t>
            </a:r>
            <a:r>
              <a:rPr lang="de-DE" dirty="0"/>
              <a:t> Architektur – Woche 1</a:t>
            </a:r>
          </a:p>
          <a:p>
            <a:r>
              <a:rPr lang="de-DE" dirty="0"/>
              <a:t>Container u. Provisionierung – Woche 2 u. 3 (Kurfer)</a:t>
            </a:r>
          </a:p>
          <a:p>
            <a:r>
              <a:rPr lang="de-DE" dirty="0"/>
              <a:t>Service Discovery u. API-Gateways – Woche 3 u. 4 (Kurfer)</a:t>
            </a:r>
          </a:p>
          <a:p>
            <a:r>
              <a:rPr lang="de-DE" dirty="0"/>
              <a:t>Protokolle zum Datenaustausch – Woche 5 (Jonas)</a:t>
            </a:r>
          </a:p>
          <a:p>
            <a:r>
              <a:rPr lang="de-DE" dirty="0"/>
              <a:t>Data </a:t>
            </a:r>
            <a:r>
              <a:rPr lang="de-DE" dirty="0" err="1"/>
              <a:t>Persistence</a:t>
            </a:r>
            <a:r>
              <a:rPr lang="de-DE" dirty="0"/>
              <a:t> – Woche 6 (Jonas)</a:t>
            </a:r>
          </a:p>
          <a:p>
            <a:r>
              <a:rPr lang="de-DE" dirty="0"/>
              <a:t>Dokumentation – Woche 7 (Jonas)</a:t>
            </a:r>
          </a:p>
          <a:p>
            <a:r>
              <a:rPr lang="de-DE" dirty="0"/>
              <a:t>Testen – Woche 8 (Kurfer)</a:t>
            </a:r>
          </a:p>
          <a:p>
            <a:r>
              <a:rPr lang="de-DE" dirty="0"/>
              <a:t>UI/Frontend – Woche 9 (Gastvortrag?)</a:t>
            </a:r>
          </a:p>
          <a:p>
            <a:r>
              <a:rPr lang="de-DE" dirty="0"/>
              <a:t>Security – Woche 10 (Kurfer)</a:t>
            </a:r>
          </a:p>
          <a:p>
            <a:r>
              <a:rPr lang="de-DE" dirty="0" err="1"/>
              <a:t>Logging</a:t>
            </a:r>
            <a:r>
              <a:rPr lang="de-DE" dirty="0"/>
              <a:t> u. Monitoring Woche 11 (Kurfer)</a:t>
            </a:r>
          </a:p>
          <a:p>
            <a:r>
              <a:rPr lang="de-DE" dirty="0" err="1"/>
              <a:t>DevOps</a:t>
            </a:r>
            <a:r>
              <a:rPr lang="de-DE" dirty="0"/>
              <a:t> – Woche 12 (Jonas u. Kurfer)</a:t>
            </a:r>
          </a:p>
          <a:p>
            <a:r>
              <a:rPr lang="de-DE" dirty="0" err="1"/>
              <a:t>Microservices</a:t>
            </a:r>
            <a:r>
              <a:rPr lang="de-DE" dirty="0"/>
              <a:t> in der Cloud – Woche 13 u. </a:t>
            </a:r>
            <a:r>
              <a:rPr lang="de-DE"/>
              <a:t>14 (Jonas)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5AD95E26-C996-4FBF-BF13-1BF35658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2DFEEAFD-07A1-449B-9830-8E431D91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Gradle o. Maven</a:t>
            </a:r>
          </a:p>
          <a:p>
            <a:r>
              <a:rPr lang="en-US" dirty="0"/>
              <a:t>Payara Micro</a:t>
            </a:r>
          </a:p>
          <a:p>
            <a:r>
              <a:rPr lang="en-US" dirty="0"/>
              <a:t>Docker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/ GitHub</a:t>
            </a:r>
            <a:endParaRPr lang="en-US" dirty="0"/>
          </a:p>
          <a:p>
            <a:r>
              <a:rPr lang="en-US" dirty="0"/>
              <a:t>Bash/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Dozenten </a:t>
            </a:r>
            <a:r>
              <a:rPr lang="mr-IN" dirty="0" smtClean="0"/>
              <a:t>–</a:t>
            </a:r>
            <a:r>
              <a:rPr lang="de-DE" dirty="0" smtClean="0"/>
              <a:t> Tobias Jonas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Fachinformatiker und Studium der Informatik an der Hochschule Rosenheim</a:t>
            </a:r>
          </a:p>
          <a:p>
            <a:endParaRPr lang="de-DE" dirty="0" smtClean="0"/>
          </a:p>
          <a:p>
            <a:r>
              <a:rPr lang="de-DE" dirty="0" smtClean="0"/>
              <a:t>2009 </a:t>
            </a:r>
            <a:r>
              <a:rPr lang="mr-IN" dirty="0" smtClean="0"/>
              <a:t>–</a:t>
            </a:r>
            <a:r>
              <a:rPr lang="de-DE" dirty="0" smtClean="0"/>
              <a:t> 2013 		Softwareentwickler Kliniken Südostbayern</a:t>
            </a:r>
          </a:p>
          <a:p>
            <a:r>
              <a:rPr lang="de-DE" dirty="0"/>
              <a:t>s</a:t>
            </a:r>
            <a:r>
              <a:rPr lang="de-DE" dirty="0" smtClean="0"/>
              <a:t>eit 2013 		Freelancer	</a:t>
            </a:r>
            <a:r>
              <a:rPr lang="de-DE" dirty="0"/>
              <a:t> </a:t>
            </a:r>
            <a:r>
              <a:rPr lang="de-DE" dirty="0" smtClean="0"/>
              <a:t>in diverseren Cloud Computing Projekten</a:t>
            </a:r>
          </a:p>
          <a:p>
            <a:r>
              <a:rPr lang="de-DE" dirty="0" smtClean="0"/>
              <a:t>seit 2017		Co-</a:t>
            </a:r>
            <a:r>
              <a:rPr lang="de-DE" dirty="0" err="1" smtClean="0"/>
              <a:t>Founder</a:t>
            </a:r>
            <a:r>
              <a:rPr lang="de-DE" dirty="0" smtClean="0"/>
              <a:t> &amp; CEO innFactory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Passende Spezialisierung während Arbeit und Studium:</a:t>
            </a:r>
          </a:p>
          <a:p>
            <a:pPr lvl="1"/>
            <a:r>
              <a:rPr lang="de-DE" dirty="0" smtClean="0"/>
              <a:t>Java EE und Scala Entwicklung</a:t>
            </a:r>
          </a:p>
          <a:p>
            <a:pPr lvl="1"/>
            <a:r>
              <a:rPr lang="de-DE" dirty="0" err="1" smtClean="0"/>
              <a:t>Microservices</a:t>
            </a:r>
            <a:r>
              <a:rPr lang="de-DE" dirty="0" smtClean="0"/>
              <a:t> in der Public Cloud</a:t>
            </a:r>
          </a:p>
          <a:p>
            <a:pPr lvl="1"/>
            <a:r>
              <a:rPr lang="de-DE" dirty="0" err="1" smtClean="0"/>
              <a:t>Machine</a:t>
            </a:r>
            <a:r>
              <a:rPr lang="de-DE" dirty="0" smtClean="0"/>
              <a:t> Learning Integration (</a:t>
            </a:r>
            <a:r>
              <a:rPr lang="de-DE" dirty="0" err="1" smtClean="0"/>
              <a:t>Microservice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3" y="3193564"/>
            <a:ext cx="2482476" cy="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Dozenten </a:t>
            </a:r>
            <a:r>
              <a:rPr lang="mr-IN" dirty="0" smtClean="0"/>
              <a:t>–</a:t>
            </a:r>
            <a:r>
              <a:rPr lang="de-DE" dirty="0" smtClean="0"/>
              <a:t> Peter </a:t>
            </a:r>
            <a:r>
              <a:rPr lang="de-DE" dirty="0" err="1" smtClean="0"/>
              <a:t>Kurfer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Macintosh PowerPoint</Application>
  <PresentationFormat>Bildschirmpräsentation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Organisatorisches</vt:lpstr>
      <vt:lpstr>Literatur</vt:lpstr>
      <vt:lpstr>Inhalt (vorläufig)</vt:lpstr>
      <vt:lpstr>Toolbox</vt:lpstr>
      <vt:lpstr>Dozenten – Tobias Jonas</vt:lpstr>
      <vt:lpstr>Dozenten – Peter Kurfer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Tobias Jonas</cp:lastModifiedBy>
  <cp:revision>26</cp:revision>
  <dcterms:created xsi:type="dcterms:W3CDTF">2016-11-09T22:19:26Z</dcterms:created>
  <dcterms:modified xsi:type="dcterms:W3CDTF">2017-10-02T17:05:39Z</dcterms:modified>
</cp:coreProperties>
</file>