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führung" id="{522070F0-4B4C-6E48-BF0C-7DB873EDEEBF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73"/>
    <p:restoredTop sz="94669"/>
  </p:normalViewPr>
  <p:slideViewPr>
    <p:cSldViewPr snapToGrid="0" snapToObjects="1">
      <p:cViewPr varScale="1">
        <p:scale>
          <a:sx n="163" d="100"/>
          <a:sy n="163" d="100"/>
        </p:scale>
        <p:origin x="150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105B6-D441-4EC0-9FA7-CF26CD0B8EA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E1626-1954-45D8-AE63-23C3FFC9B49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22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4" y="250522"/>
            <a:ext cx="5753119" cy="77105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9374" y="1402915"/>
            <a:ext cx="8697057" cy="4847573"/>
          </a:xfrm>
          <a:prstGeom prst="rect">
            <a:avLst/>
          </a:prstGeom>
        </p:spPr>
        <p:txBody>
          <a:bodyPr/>
          <a:lstStyle>
            <a:lvl1pPr>
              <a:buSzPct val="100000"/>
              <a:defRPr/>
            </a:lvl1pPr>
            <a:lvl2pPr>
              <a:buSzPct val="100000"/>
              <a:defRPr/>
            </a:lvl2pPr>
            <a:lvl3pPr>
              <a:buSzPct val="100000"/>
              <a:defRPr/>
            </a:lvl3pPr>
            <a:lvl4pPr>
              <a:buSzPct val="100000"/>
              <a:defRPr/>
            </a:lvl4pPr>
            <a:lvl5pPr>
              <a:buSzPct val="100000"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3692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5" y="265114"/>
            <a:ext cx="5697415" cy="76202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9374" y="1238251"/>
            <a:ext cx="4277457" cy="4733925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7508" y="1238251"/>
            <a:ext cx="4278923" cy="4733925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769" y="262112"/>
            <a:ext cx="5543730" cy="7399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688" y="265114"/>
            <a:ext cx="5737101" cy="812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5" y="265114"/>
            <a:ext cx="5697415" cy="76202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9375" y="1388563"/>
            <a:ext cx="4277457" cy="48909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0816" y="1388561"/>
            <a:ext cx="4278923" cy="489094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7268308" y="1246189"/>
            <a:ext cx="1216269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de-DE" sz="1662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502" y="1412876"/>
            <a:ext cx="8036169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2"/>
            <a:endParaRPr lang="de-DE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7971" y="220663"/>
            <a:ext cx="564671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7706282" y="6480002"/>
            <a:ext cx="1076008" cy="24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r">
              <a:spcBef>
                <a:spcPct val="50000"/>
              </a:spcBef>
            </a:pPr>
            <a:r>
              <a:rPr lang="de-DE" sz="923" b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Kap. 0</a:t>
            </a:r>
            <a:r>
              <a:rPr lang="de-DE" sz="923" b="0" baseline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, S. </a:t>
            </a:r>
            <a:fld id="{D1265ACD-8CF3-4A2A-A304-86FCF731DD9B}" type="slidenum">
              <a:rPr lang="de-DE" sz="923" b="0" smtClean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pPr algn="r">
                <a:spcBef>
                  <a:spcPct val="50000"/>
                </a:spcBef>
              </a:pPr>
              <a:t>‹Nr.›</a:t>
            </a:fld>
            <a:r>
              <a:rPr lang="de-DE" sz="923" b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    </a:t>
            </a:r>
          </a:p>
        </p:txBody>
      </p:sp>
      <p:pic>
        <p:nvPicPr>
          <p:cNvPr id="11" name="Picture 7" descr="RZ_logo_FH_RGB_web3_kleiner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291" y="274638"/>
            <a:ext cx="246038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307971" y="6480002"/>
            <a:ext cx="3718119" cy="24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l">
              <a:spcBef>
                <a:spcPct val="50000"/>
              </a:spcBef>
            </a:pPr>
            <a:r>
              <a:rPr lang="de-DE" sz="923" b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Tobis Jonas – Peter Kurfer – </a:t>
            </a:r>
            <a:r>
              <a:rPr lang="de-DE" sz="923" b="0" dirty="0" err="1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Microservices</a:t>
            </a:r>
            <a:endParaRPr lang="de-DE" sz="923" b="0" dirty="0">
              <a:solidFill>
                <a:srgbClr val="FF9A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" name="Line 9"/>
          <p:cNvSpPr>
            <a:spLocks noChangeShapeType="1"/>
          </p:cNvSpPr>
          <p:nvPr userDrawn="1"/>
        </p:nvSpPr>
        <p:spPr bwMode="auto">
          <a:xfrm>
            <a:off x="341675" y="6443663"/>
            <a:ext cx="8440615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de-DE" sz="1662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 userDrawn="1"/>
        </p:nvSpPr>
        <p:spPr bwMode="auto">
          <a:xfrm>
            <a:off x="307971" y="1196975"/>
            <a:ext cx="8474320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662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72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hf sldNum="0" hdr="0" dt="0"/>
  <p:txStyles>
    <p:titleStyle>
      <a:lvl1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5pPr>
      <a:lvl6pPr marL="422041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6pPr>
      <a:lvl7pPr marL="844083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7pPr>
      <a:lvl8pPr marL="1266124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8pPr>
      <a:lvl9pPr marL="1688165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9pPr>
    </p:titleStyle>
    <p:bodyStyle>
      <a:lvl1pPr marL="263776" indent="-263776" algn="l" defTabSz="581773" rtl="0" eaLnBrk="0" fontAlgn="base" hangingPunct="0">
        <a:spcBef>
          <a:spcPts val="554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846">
          <a:solidFill>
            <a:srgbClr val="000000"/>
          </a:solidFill>
          <a:latin typeface="Helvetica" charset="0"/>
          <a:ea typeface="Helvetica" charset="0"/>
          <a:cs typeface="Helvetica" charset="0"/>
        </a:defRPr>
      </a:lvl1pPr>
      <a:lvl2pPr marL="703402" indent="-263776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>
          <a:solidFill>
            <a:srgbClr val="000000"/>
          </a:solidFill>
          <a:latin typeface="Helvetica" charset="0"/>
          <a:ea typeface="Helvetica" charset="0"/>
          <a:cs typeface="Helvetica" charset="0"/>
        </a:defRPr>
      </a:lvl2pPr>
      <a:lvl3pPr marL="1090273" indent="-211021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477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477145" indent="-211021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292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916771" indent="-263776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292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286057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6pPr>
      <a:lvl7pPr marL="2708098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7pPr>
      <a:lvl8pPr marL="3130140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8pPr>
      <a:lvl9pPr marL="3552181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sro-inf-mis.github.io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icroservices.io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Organisatorisches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6A4D93A-4A7A-406E-B919-36CA0765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Organisatorisches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6E461FB-F032-4443-9B8D-5C4D9B932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Vorlesungen</a:t>
            </a:r>
            <a:r>
              <a:rPr lang="en-US" dirty="0"/>
              <a:t> 2 SWS</a:t>
            </a:r>
          </a:p>
          <a:p>
            <a:r>
              <a:rPr lang="de-DE" dirty="0"/>
              <a:t>Übungen 2 SWS</a:t>
            </a:r>
          </a:p>
          <a:p>
            <a:r>
              <a:rPr lang="de-DE" dirty="0"/>
              <a:t>Selbststudium</a:t>
            </a:r>
          </a:p>
          <a:p>
            <a:r>
              <a:rPr lang="de-DE" dirty="0"/>
              <a:t>Übungen GitHub/</a:t>
            </a:r>
            <a:r>
              <a:rPr lang="de-DE" dirty="0" err="1"/>
              <a:t>GitLab</a:t>
            </a:r>
            <a:endParaRPr lang="de-DE" dirty="0"/>
          </a:p>
          <a:p>
            <a:r>
              <a:rPr lang="de-DE" dirty="0"/>
              <a:t>Vorträge zu bestimmten Technologien durch die Studenten</a:t>
            </a:r>
          </a:p>
          <a:p>
            <a:r>
              <a:rPr lang="de-DE" dirty="0"/>
              <a:t>Prüfung: mündlich</a:t>
            </a:r>
          </a:p>
          <a:p>
            <a:pPr lvl="1"/>
            <a:r>
              <a:rPr lang="de-DE" dirty="0"/>
              <a:t>Abfrage der Vorlesung</a:t>
            </a:r>
          </a:p>
          <a:p>
            <a:pPr lvl="1"/>
            <a:r>
              <a:rPr lang="de-DE" dirty="0"/>
              <a:t>Abfrage der Vorträge</a:t>
            </a:r>
          </a:p>
          <a:p>
            <a:pPr lvl="1"/>
            <a:r>
              <a:rPr lang="de-DE" dirty="0"/>
              <a:t>Abfrage von Übungsthemen!</a:t>
            </a:r>
          </a:p>
          <a:p>
            <a:pPr lvl="1"/>
            <a:endParaRPr lang="de-DE" dirty="0"/>
          </a:p>
          <a:p>
            <a:r>
              <a:rPr lang="en-US" dirty="0" err="1"/>
              <a:t>Unterlagen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https://hsro-inf-mis.github.io/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378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C9E9080-A258-46B0-8B64-3111C7F7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DD06ADF-F136-4E39-9E31-EF9B1C4D7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Sam Newman (2016): Building </a:t>
            </a:r>
            <a:r>
              <a:rPr lang="de-DE" dirty="0" err="1"/>
              <a:t>Microservices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O‘Reilly</a:t>
            </a:r>
          </a:p>
          <a:p>
            <a:r>
              <a:rPr lang="de-DE" dirty="0"/>
              <a:t>O. Vogel, et. al (2005): Software-Architektur. Grundlagen – Konzepte – Praxis</a:t>
            </a:r>
          </a:p>
          <a:p>
            <a:pPr marL="0" indent="0">
              <a:buNone/>
            </a:pPr>
            <a:r>
              <a:rPr lang="de-DE" dirty="0"/>
              <a:t>	Spektrum</a:t>
            </a:r>
          </a:p>
          <a:p>
            <a:r>
              <a:rPr lang="de-DE" dirty="0"/>
              <a:t>Eric Evans (2003): Domain Driven Design: Tackling </a:t>
            </a:r>
            <a:r>
              <a:rPr lang="de-DE" dirty="0" err="1"/>
              <a:t>Complexity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Hear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Software</a:t>
            </a:r>
          </a:p>
          <a:p>
            <a:pPr marL="0" indent="0">
              <a:buNone/>
            </a:pPr>
            <a:r>
              <a:rPr lang="de-DE" dirty="0"/>
              <a:t>	Addison Wesley</a:t>
            </a:r>
          </a:p>
          <a:p>
            <a:r>
              <a:rPr lang="de-DE" dirty="0"/>
              <a:t>Chris Richardson: </a:t>
            </a:r>
            <a:r>
              <a:rPr lang="de-DE" dirty="0" err="1"/>
              <a:t>Microservices</a:t>
            </a:r>
            <a:r>
              <a:rPr lang="de-DE" dirty="0"/>
              <a:t> ( </a:t>
            </a:r>
            <a:r>
              <a:rPr lang="de-DE" dirty="0">
                <a:hlinkClick r:id="rId2"/>
              </a:rPr>
              <a:t>http://microservices.io</a:t>
            </a:r>
            <a:r>
              <a:rPr lang="de-DE" dirty="0"/>
              <a:t> )</a:t>
            </a:r>
          </a:p>
          <a:p>
            <a:r>
              <a:rPr lang="de-DE" dirty="0"/>
              <a:t>Eberhard Wolff (2016): </a:t>
            </a:r>
            <a:r>
              <a:rPr lang="de-DE" dirty="0" err="1"/>
              <a:t>Microservices</a:t>
            </a:r>
            <a:r>
              <a:rPr lang="de-DE" dirty="0"/>
              <a:t> – Grundlagen flexibler Softwarearchitekturen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dpunkt.verlag</a:t>
            </a:r>
            <a:endParaRPr lang="de-DE" dirty="0"/>
          </a:p>
          <a:p>
            <a:r>
              <a:rPr lang="de-DE" dirty="0"/>
              <a:t>Jonas </a:t>
            </a:r>
            <a:r>
              <a:rPr lang="de-DE" dirty="0" err="1"/>
              <a:t>Bonér</a:t>
            </a:r>
            <a:r>
              <a:rPr lang="de-DE" dirty="0"/>
              <a:t> </a:t>
            </a:r>
            <a:r>
              <a:rPr lang="en-US" dirty="0"/>
              <a:t>(2016): Reactive Microservices Architecture – Design Principles of Distributed Systems</a:t>
            </a:r>
          </a:p>
          <a:p>
            <a:pPr marL="0" indent="0">
              <a:buNone/>
            </a:pPr>
            <a:r>
              <a:rPr lang="en-US" dirty="0"/>
              <a:t>	O’Reilly</a:t>
            </a:r>
          </a:p>
        </p:txBody>
      </p:sp>
    </p:spTree>
    <p:extLst>
      <p:ext uri="{BB962C8B-B14F-4D97-AF65-F5344CB8AC3E}">
        <p14:creationId xmlns:p14="http://schemas.microsoft.com/office/powerpoint/2010/main" val="370838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F087996-2284-4C73-BBBC-8DE1C1AE2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Inhalt</a:t>
            </a:r>
            <a:r>
              <a:rPr lang="en-US" dirty="0"/>
              <a:t> (</a:t>
            </a:r>
            <a:r>
              <a:rPr lang="en-US" dirty="0" err="1"/>
              <a:t>vorl</a:t>
            </a:r>
            <a:r>
              <a:rPr lang="de-DE" dirty="0" err="1"/>
              <a:t>äufig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32D2FAC-8C50-46F6-A94C-4BF86A6BB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Bausteine einer </a:t>
            </a:r>
            <a:r>
              <a:rPr lang="de-DE" dirty="0" err="1"/>
              <a:t>Microservice</a:t>
            </a:r>
            <a:r>
              <a:rPr lang="de-DE" dirty="0"/>
              <a:t> Architektur – Woche 1</a:t>
            </a:r>
          </a:p>
          <a:p>
            <a:r>
              <a:rPr lang="de-DE" dirty="0"/>
              <a:t>Container u. Provisionierung – Woche 2 u. 3 (Kurfer)</a:t>
            </a:r>
          </a:p>
          <a:p>
            <a:r>
              <a:rPr lang="de-DE" dirty="0"/>
              <a:t>Service Discovery u. API-Gateways – Woche 3 u. 4 (Kurfer)</a:t>
            </a:r>
          </a:p>
          <a:p>
            <a:r>
              <a:rPr lang="de-DE" dirty="0"/>
              <a:t>Protokolle zum Datenaustausch – Woche 5 (Jonas)</a:t>
            </a:r>
          </a:p>
          <a:p>
            <a:r>
              <a:rPr lang="de-DE" dirty="0"/>
              <a:t>Data </a:t>
            </a:r>
            <a:r>
              <a:rPr lang="de-DE" dirty="0" err="1"/>
              <a:t>Persistence</a:t>
            </a:r>
            <a:r>
              <a:rPr lang="de-DE" dirty="0"/>
              <a:t> – Woche 6 (Jonas)</a:t>
            </a:r>
          </a:p>
          <a:p>
            <a:r>
              <a:rPr lang="de-DE" dirty="0"/>
              <a:t>Dokumentation – Woche 7 (Jonas)</a:t>
            </a:r>
          </a:p>
          <a:p>
            <a:r>
              <a:rPr lang="de-DE" dirty="0"/>
              <a:t>Testen – Woche 8 (Kurfer)</a:t>
            </a:r>
          </a:p>
          <a:p>
            <a:r>
              <a:rPr lang="de-DE" dirty="0"/>
              <a:t>UI/Frontend – Woche 9 (Gastvortrag?)</a:t>
            </a:r>
          </a:p>
          <a:p>
            <a:r>
              <a:rPr lang="de-DE" dirty="0"/>
              <a:t>Security – Woche 10 (Kurfer)</a:t>
            </a:r>
          </a:p>
          <a:p>
            <a:r>
              <a:rPr lang="de-DE" dirty="0" err="1"/>
              <a:t>Logging</a:t>
            </a:r>
            <a:r>
              <a:rPr lang="de-DE" dirty="0"/>
              <a:t> u. Monitoring Woche 11 (Kurfer)</a:t>
            </a:r>
          </a:p>
          <a:p>
            <a:r>
              <a:rPr lang="de-DE" dirty="0" err="1"/>
              <a:t>DevOps</a:t>
            </a:r>
            <a:r>
              <a:rPr lang="de-DE" dirty="0"/>
              <a:t> – Woche 12 (Jonas u. Kurfer)</a:t>
            </a:r>
          </a:p>
          <a:p>
            <a:r>
              <a:rPr lang="de-DE" dirty="0" err="1"/>
              <a:t>Microservices</a:t>
            </a:r>
            <a:r>
              <a:rPr lang="de-DE" dirty="0"/>
              <a:t> in der Cloud – Woche 13 u. </a:t>
            </a:r>
            <a:r>
              <a:rPr lang="de-DE"/>
              <a:t>14 (Jonas)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9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AD95E26-C996-4FBF-BF13-1BF356585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Toolbox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DFEEAFD-07A1-449B-9830-8E431D91A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IntelliJ IDEA</a:t>
            </a:r>
          </a:p>
          <a:p>
            <a:r>
              <a:rPr lang="en-US" dirty="0"/>
              <a:t>Gradle o. Maven</a:t>
            </a:r>
          </a:p>
          <a:p>
            <a:r>
              <a:rPr lang="en-US" dirty="0"/>
              <a:t>Payara Micro</a:t>
            </a:r>
          </a:p>
          <a:p>
            <a:r>
              <a:rPr lang="en-US" dirty="0"/>
              <a:t>Docker</a:t>
            </a:r>
          </a:p>
          <a:p>
            <a:r>
              <a:rPr lang="en-US" dirty="0" err="1"/>
              <a:t>Git</a:t>
            </a:r>
            <a:r>
              <a:rPr lang="en-US" dirty="0"/>
              <a:t> / GitHub</a:t>
            </a:r>
          </a:p>
          <a:p>
            <a:r>
              <a:rPr lang="en-US" dirty="0"/>
              <a:t>Bash/</a:t>
            </a:r>
            <a:r>
              <a:rPr lang="en-US" dirty="0" err="1"/>
              <a:t>Powershell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08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Dozenten </a:t>
            </a:r>
            <a:r>
              <a:rPr lang="mr-IN" dirty="0"/>
              <a:t>–</a:t>
            </a:r>
            <a:r>
              <a:rPr lang="de-DE" dirty="0"/>
              <a:t> Tobias Jonas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Fachinformatiker und Studium der Informatik an der Hochschule Rosenheim</a:t>
            </a:r>
          </a:p>
          <a:p>
            <a:endParaRPr lang="de-DE" dirty="0"/>
          </a:p>
          <a:p>
            <a:r>
              <a:rPr lang="de-DE" dirty="0"/>
              <a:t>2009 </a:t>
            </a:r>
            <a:r>
              <a:rPr lang="mr-IN" dirty="0"/>
              <a:t>–</a:t>
            </a:r>
            <a:r>
              <a:rPr lang="de-DE" dirty="0"/>
              <a:t> 2013 		Softwareentwickler Kliniken Südostbayern</a:t>
            </a:r>
          </a:p>
          <a:p>
            <a:r>
              <a:rPr lang="de-DE" dirty="0"/>
              <a:t>seit 2013 		Freelancer	 in diverseren Cloud Computing Projekten</a:t>
            </a:r>
          </a:p>
          <a:p>
            <a:r>
              <a:rPr lang="de-DE" dirty="0"/>
              <a:t>seit 2017		Co-</a:t>
            </a:r>
            <a:r>
              <a:rPr lang="de-DE" dirty="0" err="1"/>
              <a:t>Founder</a:t>
            </a:r>
            <a:r>
              <a:rPr lang="de-DE" dirty="0"/>
              <a:t> &amp; CEO innFactory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Passende Spezialisierung während Arbeit und Studium:</a:t>
            </a:r>
          </a:p>
          <a:p>
            <a:pPr lvl="1"/>
            <a:r>
              <a:rPr lang="de-DE" dirty="0"/>
              <a:t>Java EE und Scala Entwicklung</a:t>
            </a:r>
          </a:p>
          <a:p>
            <a:pPr lvl="1"/>
            <a:r>
              <a:rPr lang="de-DE" dirty="0" err="1"/>
              <a:t>Microservices</a:t>
            </a:r>
            <a:r>
              <a:rPr lang="de-DE" dirty="0"/>
              <a:t> in der Public Cloud</a:t>
            </a:r>
          </a:p>
          <a:p>
            <a:pPr lvl="1"/>
            <a:r>
              <a:rPr lang="de-DE" dirty="0" err="1"/>
              <a:t>Machine</a:t>
            </a:r>
            <a:r>
              <a:rPr lang="de-DE" dirty="0"/>
              <a:t> Learning Integration (</a:t>
            </a:r>
            <a:r>
              <a:rPr lang="de-DE" dirty="0" err="1"/>
              <a:t>Microservice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493" y="3193564"/>
            <a:ext cx="2482476" cy="54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Dozenten </a:t>
            </a:r>
            <a:r>
              <a:rPr lang="mr-IN" dirty="0"/>
              <a:t>–</a:t>
            </a:r>
            <a:r>
              <a:rPr lang="de-DE" dirty="0"/>
              <a:t> Peter </a:t>
            </a:r>
            <a:r>
              <a:rPr lang="de-DE" dirty="0" err="1"/>
              <a:t>Kurfer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Studium der Informatik an der Hochschule Rosenheim</a:t>
            </a:r>
          </a:p>
          <a:p>
            <a:endParaRPr lang="de-DE" dirty="0"/>
          </a:p>
          <a:p>
            <a:r>
              <a:rPr lang="de-DE" dirty="0"/>
              <a:t>Seit 2010 tätig als IT Consultant, Administrator und Entwickler bei verschiedenen Firmen</a:t>
            </a:r>
          </a:p>
          <a:p>
            <a:endParaRPr lang="de-DE" dirty="0"/>
          </a:p>
          <a:p>
            <a:r>
              <a:rPr lang="de-DE" dirty="0"/>
              <a:t>Passende Spezialisierung während Arbeit u. Studium:</a:t>
            </a:r>
          </a:p>
          <a:p>
            <a:pPr lvl="1"/>
            <a:r>
              <a:rPr lang="de-DE" dirty="0"/>
              <a:t>Unter anderem Java EE u. C#/.NET Entwicklung</a:t>
            </a:r>
            <a:endParaRPr lang="en-US" dirty="0"/>
          </a:p>
          <a:p>
            <a:pPr lvl="1"/>
            <a:r>
              <a:rPr lang="en-US" dirty="0" err="1"/>
              <a:t>Automatisierung</a:t>
            </a:r>
            <a:r>
              <a:rPr lang="en-US" dirty="0"/>
              <a:t> u. </a:t>
            </a:r>
            <a:r>
              <a:rPr lang="en-US" dirty="0" err="1"/>
              <a:t>Skripting</a:t>
            </a:r>
            <a:r>
              <a:rPr lang="en-US" dirty="0"/>
              <a:t> (Bash, </a:t>
            </a:r>
            <a:r>
              <a:rPr lang="en-US" dirty="0" err="1"/>
              <a:t>Powershell</a:t>
            </a:r>
            <a:r>
              <a:rPr lang="en-US" dirty="0"/>
              <a:t>, Puppet, …)</a:t>
            </a:r>
          </a:p>
          <a:p>
            <a:pPr lvl="1"/>
            <a:r>
              <a:rPr lang="en-US" dirty="0" err="1"/>
              <a:t>Virtualisierung</a:t>
            </a:r>
            <a:r>
              <a:rPr lang="en-US" dirty="0"/>
              <a:t> u. </a:t>
            </a:r>
            <a:r>
              <a:rPr lang="en-US" dirty="0" err="1"/>
              <a:t>Containerisierung</a:t>
            </a:r>
            <a:r>
              <a:rPr lang="en-US" dirty="0"/>
              <a:t> (VMWare, Xen, Hyper-V, Docker, …)</a:t>
            </a:r>
          </a:p>
          <a:p>
            <a:pPr lvl="1"/>
            <a:r>
              <a:rPr lang="en-US" dirty="0"/>
              <a:t>Microservice </a:t>
            </a:r>
            <a:r>
              <a:rPr lang="en-US" dirty="0" err="1"/>
              <a:t>Infrastruktur</a:t>
            </a:r>
            <a:endParaRPr lang="en-US" dirty="0"/>
          </a:p>
          <a:p>
            <a:pPr lvl="1"/>
            <a:r>
              <a:rPr lang="en-US" dirty="0"/>
              <a:t>CI/CD</a:t>
            </a:r>
          </a:p>
          <a:p>
            <a:pPr lvl="1"/>
            <a:r>
              <a:rPr lang="en-US" dirty="0"/>
              <a:t>Authentication/Authorization (OAuth2, OpenID Connect, JWT, …)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7142002"/>
      </p:ext>
    </p:extLst>
  </p:cSld>
  <p:clrMapOvr>
    <a:masterClrMapping/>
  </p:clrMapOvr>
</p:sld>
</file>

<file path=ppt/theme/theme1.xml><?xml version="1.0" encoding="utf-8"?>
<a:theme xmlns:a="http://schemas.openxmlformats.org/drawingml/2006/main" name="service_demo">
  <a:themeElements>
    <a:clrScheme name="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C5C1B9"/>
      </a:accent1>
      <a:accent2>
        <a:srgbClr val="0052BA"/>
      </a:accent2>
      <a:accent3>
        <a:srgbClr val="FFFFFF"/>
      </a:accent3>
      <a:accent4>
        <a:srgbClr val="000000"/>
      </a:accent4>
      <a:accent5>
        <a:srgbClr val="DFDDD9"/>
      </a:accent5>
      <a:accent6>
        <a:srgbClr val="0049A8"/>
      </a:accent6>
      <a:hlink>
        <a:srgbClr val="FF0000"/>
      </a:hlink>
      <a:folHlink>
        <a:srgbClr val="FFCC00"/>
      </a:folHlink>
    </a:clrScheme>
    <a:fontScheme name="service_dem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service_demo 1">
        <a:dk1>
          <a:srgbClr val="5F5F5F"/>
        </a:dk1>
        <a:lt1>
          <a:srgbClr val="FFFFFF"/>
        </a:lt1>
        <a:dk2>
          <a:srgbClr val="000000"/>
        </a:dk2>
        <a:lt2>
          <a:srgbClr val="333333"/>
        </a:lt2>
        <a:accent1>
          <a:srgbClr val="009999"/>
        </a:accent1>
        <a:accent2>
          <a:srgbClr val="0033CC"/>
        </a:accent2>
        <a:accent3>
          <a:srgbClr val="FFFFFF"/>
        </a:accent3>
        <a:accent4>
          <a:srgbClr val="505050"/>
        </a:accent4>
        <a:accent5>
          <a:srgbClr val="AACACA"/>
        </a:accent5>
        <a:accent6>
          <a:srgbClr val="002DB9"/>
        </a:accent6>
        <a:hlink>
          <a:srgbClr val="CC00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287</Words>
  <Application>Microsoft Office PowerPoint</Application>
  <PresentationFormat>Bildschirmpräsentation (4:3)</PresentationFormat>
  <Paragraphs>70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Helvetica</vt:lpstr>
      <vt:lpstr>Wingdings</vt:lpstr>
      <vt:lpstr>Zapf Dingbats</vt:lpstr>
      <vt:lpstr>service_demo</vt:lpstr>
      <vt:lpstr>Microservices</vt:lpstr>
      <vt:lpstr>Organisatorisches</vt:lpstr>
      <vt:lpstr>Literatur</vt:lpstr>
      <vt:lpstr>Inhalt (vorläufig)</vt:lpstr>
      <vt:lpstr>Toolbox</vt:lpstr>
      <vt:lpstr>Dozenten – Tobias Jonas</vt:lpstr>
      <vt:lpstr>Dozenten – Peter Kurfer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riko493</dc:creator>
  <cp:lastModifiedBy>sINFpekurf</cp:lastModifiedBy>
  <cp:revision>28</cp:revision>
  <dcterms:created xsi:type="dcterms:W3CDTF">2016-11-09T22:19:26Z</dcterms:created>
  <dcterms:modified xsi:type="dcterms:W3CDTF">2017-10-03T21:32:19Z</dcterms:modified>
</cp:coreProperties>
</file>