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22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Chap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. 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P.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storagedriver/imagesandcontainers/#container-and-lay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composieux.fr/article/run-a-symfony-application-using-docker-and-docker-compo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docker-compose" TargetMode="External"/><Relationship Id="rId2" Type="http://schemas.openxmlformats.org/officeDocument/2006/relationships/hyperlink" Target="https://docs.docker.com/compose/compose-file/compose-file-v2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ovex.de/blog/docker-an-introduction-to-easy-containeriz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3626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&lt;container id/name&gt;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6842"/>
              </p:ext>
            </p:extLst>
          </p:nvPr>
        </p:nvGraphicFramePr>
        <p:xfrm>
          <a:off x="258763" y="1403350"/>
          <a:ext cx="86979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&lt;image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commit &lt;container id/name&gt; [repository[:tag]]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5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</a:t>
                      </a:r>
                      <a:r>
                        <a:rPr lang="en-US"/>
                        <a:t>Docker registry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F3329D-1CB1-41D7-ADDE-53FF933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1026" name="Picture 2" descr="Docker image layers">
            <a:extLst>
              <a:ext uri="{FF2B5EF4-FFF2-40B4-BE49-F238E27FC236}">
                <a16:creationId xmlns:a16="http://schemas.microsoft.com/office/drawing/2014/main" id="{B2852923-B09A-464B-96AB-25FD1C8A4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12" y="1866724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0D7E79-0A9A-4516-80B2-6FB72812EF94}"/>
              </a:ext>
            </a:extLst>
          </p:cNvPr>
          <p:cNvSpPr txBox="1"/>
          <p:nvPr/>
        </p:nvSpPr>
        <p:spPr>
          <a:xfrm>
            <a:off x="259374" y="6163986"/>
            <a:ext cx="850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3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8046A4-1B43-448F-9F0F-9DCE87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CAB46B-52A8-4BB4-AE52-F1EDDAEF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(more or less) layers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snapshot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  <a:p>
            <a:r>
              <a:rPr lang="de-DE" dirty="0" err="1"/>
              <a:t>It</a:t>
            </a:r>
            <a:r>
              <a:rPr lang="en-US" dirty="0"/>
              <a:t>’s possible to inspect how a specific layer was created (more on that later)</a:t>
            </a:r>
          </a:p>
          <a:p>
            <a:r>
              <a:rPr lang="en-US" dirty="0"/>
              <a:t>At last each layer isn’t more than a .tar.gz archive which will be applied to the base image when a container is created</a:t>
            </a:r>
          </a:p>
          <a:p>
            <a:r>
              <a:rPr lang="en-US" dirty="0"/>
              <a:t>If a image has to be rebuilt, </a:t>
            </a:r>
            <a:r>
              <a:rPr lang="de-DE" dirty="0"/>
              <a:t>Docker </a:t>
            </a:r>
            <a:r>
              <a:rPr lang="de-DE" dirty="0" err="1"/>
              <a:t>recognizes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B3585B-9B35-4B36-B218-31A60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137B7-DBFA-4C69-BB2C-9EC558A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do 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and </a:t>
            </a:r>
            <a:r>
              <a:rPr lang="de-DE" i="1" dirty="0" err="1"/>
              <a:t>commit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i="1" dirty="0" err="1"/>
              <a:t>Dockerfile</a:t>
            </a:r>
            <a:r>
              <a:rPr lang="de-DE" dirty="0"/>
              <a:t>, </a:t>
            </a:r>
            <a:r>
              <a:rPr lang="de-DE" dirty="0" err="1"/>
              <a:t>describe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Docker CLI</a:t>
            </a:r>
          </a:p>
          <a:p>
            <a:r>
              <a:rPr lang="de-DE" dirty="0"/>
              <a:t>Most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Dockerfiles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recreate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proof-of-concepts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4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A07F3-306F-4AA7-915C-597538F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BeakerX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7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0680A1-C0FE-493E-8D2C-96FB238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4906C80B-A7DE-4E26-845D-2D7A48EA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02385"/>
              </p:ext>
            </p:extLst>
          </p:nvPr>
        </p:nvGraphicFramePr>
        <p:xfrm>
          <a:off x="258763" y="1403350"/>
          <a:ext cx="8697912" cy="492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21">
                  <a:extLst>
                    <a:ext uri="{9D8B030D-6E8A-4147-A177-3AD203B41FA5}">
                      <a16:colId xmlns:a16="http://schemas.microsoft.com/office/drawing/2014/main" val="4179664450"/>
                    </a:ext>
                  </a:extLst>
                </a:gridCol>
                <a:gridCol w="4589391">
                  <a:extLst>
                    <a:ext uri="{9D8B030D-6E8A-4147-A177-3AD203B41FA5}">
                      <a16:colId xmlns:a16="http://schemas.microsoft.com/office/drawing/2014/main" val="76846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&lt;image&gt;[:tag]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base image which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 &lt;</a:t>
                      </a:r>
                      <a:r>
                        <a:rPr lang="de-DE" dirty="0" err="1"/>
                        <a:t>command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run while building the container (creates a new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default command when a new container is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port which will be exposed by the container (e.g. 80 for Nginx)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ENV &lt;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an environment variable for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&lt;</a:t>
                      </a:r>
                      <a:r>
                        <a:rPr lang="de-DE" dirty="0" err="1"/>
                        <a:t>src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dest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or remote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ENTRYPOINT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the </a:t>
                      </a:r>
                      <a:r>
                        <a:rPr lang="en-US" dirty="0" err="1"/>
                        <a:t>entrypoint</a:t>
                      </a:r>
                      <a:r>
                        <a:rPr lang="en-US" dirty="0"/>
                        <a:t> of the container when it’s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B0B359-5B37-4553-A72E-90A818DB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B7D1C6-72DF-4F74-A1FD-D7E23A840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0145"/>
              </p:ext>
            </p:extLst>
          </p:nvPr>
        </p:nvGraphicFramePr>
        <p:xfrm>
          <a:off x="258763" y="1403350"/>
          <a:ext cx="8697912" cy="368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3368871101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388586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[ “/data”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mount point to share data between the host and a container or between containers (persistence!)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&lt;user&gt;[:group]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user context (and optionally the group) for all following RUN, CMD and ENTRYPOINT in the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WORKDIR /path/to/</a:t>
                      </a:r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working directory for every following RUN, CMD, ENTRYPOINT, ADD or COPY command, can be used multiple times in one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, the directory will be created if it does not exist, the path can also </a:t>
                      </a:r>
                      <a:r>
                        <a:rPr lang="en-US"/>
                        <a:t>be relative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92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3886AA8-AD2D-42D9-9E0A-B776AE342C41}"/>
              </a:ext>
            </a:extLst>
          </p:cNvPr>
          <p:cNvSpPr txBox="1"/>
          <p:nvPr/>
        </p:nvSpPr>
        <p:spPr>
          <a:xfrm>
            <a:off x="258763" y="5970895"/>
            <a:ext cx="8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https://docs.docker.com/engine/reference/builder/</a:t>
            </a:r>
          </a:p>
        </p:txBody>
      </p:sp>
    </p:spTree>
    <p:extLst>
      <p:ext uri="{BB962C8B-B14F-4D97-AF65-F5344CB8AC3E}">
        <p14:creationId xmlns:p14="http://schemas.microsoft.com/office/powerpoint/2010/main" val="392277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F044AE-3CD7-412D-9F46-1AB8286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1026" name="Picture 2" descr="https://www.baptiste-donaux.fr/tutoriel-symfony-docker-compose-v2/cover.png">
            <a:extLst>
              <a:ext uri="{FF2B5EF4-FFF2-40B4-BE49-F238E27FC236}">
                <a16:creationId xmlns:a16="http://schemas.microsoft.com/office/drawing/2014/main" id="{3FF6CC7F-E191-4A89-9FA3-4F1515BCE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9" y="1549021"/>
            <a:ext cx="4464024" cy="43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816E36-ECC9-49EF-8274-EFFF15E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2050" name="Picture 2" descr="Schéma des conteneurs">
            <a:extLst>
              <a:ext uri="{FF2B5EF4-FFF2-40B4-BE49-F238E27FC236}">
                <a16:creationId xmlns:a16="http://schemas.microsoft.com/office/drawing/2014/main" id="{3C6C378E-69E1-46E2-9BC9-D271AB12C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98716"/>
            <a:ext cx="8697912" cy="38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673F1E-5A2F-4F6E-B36C-0A7371E0D142}"/>
              </a:ext>
            </a:extLst>
          </p:cNvPr>
          <p:cNvSpPr txBox="1"/>
          <p:nvPr/>
        </p:nvSpPr>
        <p:spPr>
          <a:xfrm>
            <a:off x="258763" y="6066851"/>
            <a:ext cx="84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C7E06E-1C11-4749-A4F6-4E77515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464DB5-4E8A-41DD-85E4-E4A30E1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create multi-container applications</a:t>
            </a:r>
          </a:p>
          <a:p>
            <a:r>
              <a:rPr lang="en-US" dirty="0"/>
              <a:t>Define all </a:t>
            </a:r>
            <a:r>
              <a:rPr lang="en-US" i="1" dirty="0"/>
              <a:t>services</a:t>
            </a:r>
            <a:r>
              <a:rPr lang="en-US" dirty="0"/>
              <a:t> the application consists of</a:t>
            </a:r>
          </a:p>
          <a:p>
            <a:r>
              <a:rPr lang="en-US" dirty="0"/>
              <a:t>Separate </a:t>
            </a:r>
            <a:r>
              <a:rPr lang="en-US" i="1" dirty="0"/>
              <a:t>services</a:t>
            </a:r>
            <a:r>
              <a:rPr lang="en-US" dirty="0"/>
              <a:t> optionally in multiple </a:t>
            </a:r>
            <a:r>
              <a:rPr lang="en-US" i="1" dirty="0"/>
              <a:t>networks</a:t>
            </a:r>
            <a:endParaRPr lang="en-US" dirty="0"/>
          </a:p>
          <a:p>
            <a:r>
              <a:rPr lang="en-US" dirty="0"/>
              <a:t>Configure </a:t>
            </a:r>
            <a:r>
              <a:rPr lang="en-US" i="1" dirty="0"/>
              <a:t>services</a:t>
            </a:r>
            <a:r>
              <a:rPr lang="en-US" dirty="0"/>
              <a:t> (set environment variables, expose ports, mount volumes and so on)</a:t>
            </a:r>
          </a:p>
          <a:p>
            <a:r>
              <a:rPr lang="en-US" dirty="0"/>
              <a:t>Start and stop a multi-container application by running a single command (docker-compose up/down)</a:t>
            </a:r>
          </a:p>
          <a:p>
            <a:r>
              <a:rPr lang="en-US" dirty="0"/>
              <a:t>An extended version is used to deploy multi-container applications to Docker Swarm</a:t>
            </a:r>
          </a:p>
          <a:p>
            <a:r>
              <a:rPr lang="de-DE" dirty="0"/>
              <a:t>Other Docker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(e.g.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)</a:t>
            </a:r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https://docs.docker.com/compose/compose-file/compose-file-v2/</a:t>
            </a:r>
            <a:endParaRPr lang="de-DE" dirty="0"/>
          </a:p>
          <a:p>
            <a:r>
              <a:rPr lang="de-DE" dirty="0" err="1"/>
              <a:t>Cheatsheet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https://devhints.io/docker-compose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112DF-183C-4292-8D81-B225193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– Example </a:t>
            </a:r>
            <a:r>
              <a:rPr lang="en-US" dirty="0" err="1"/>
              <a:t>Symfony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https://www.inovex.de/blog/docker-an-introduction-to-easy-containerization/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C7503F24-31A4-44F9-8697-76BB9F70E0F7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beakerx-base:latest\n\nMAINTAINER BeakerX Feedback &lt;beakerx-feedback@twosigma.com&gt;\n\nENV SHELL /bin/bash\nENV NB_UID 1000\nENV HOME /home/$NB_USER\n\nCOPY docker/setup.sh /home/beakerx\nCOPY docker/start.sh /usr/local/bin/\nCOPY docker/start-notebook.sh /usr/local/bin/\nCOPY docker/start-singleuser.sh /usr/local/bin/\nCOPY docker/jupyter_notebook_config.py /etc/jupyter/\n\nCOPY / $HOME\n\nRUN chown -R beakerx:beakerx /home/beakerx\n\nUSER $NB_USER\nWORKDIR $HOME\n\nRUN /home/beakerx/setup.sh\n\nEXPOSE 8888\n\nCMD [\&quot;start-notebook.sh\&quot;]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A264BF3-3A84-484B-8EF3-F3C756A4FAC9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application:\n    image: symfony/code\n    volumes:\n        - symfony:/var/www/symfony\n        - logs/symfony:/var/www/symfony/app/logs\n    tty: true\ndb:\n    image: mysql\n    ports:\n        - 3306:3306\n    environment:\n        MYSQL_ROOT_PASSWORD: root\n        MYSQL_DATABASE: symfony\n        MYSQL_USER: root\n        MYSQL_PASSWORD: root\nphp:\n    image: symfony/php-fpm\n    expose:\n        - 9000:9000\n    volumes_from:\n        - application\n    links:\n        - db\nnginx:\n    image: symfony/nginx\n    ports:\n        - 80:80\n    links:\n        - php\n    volumes_from:\n        - application\n    volumes:\n        - logs/nginx/:/var/log/nginx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Bildschirmpräsentation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– Basics</vt:lpstr>
      <vt:lpstr>Docker CLI – Basics</vt:lpstr>
      <vt:lpstr>Docker CLI – Build u. Registry</vt:lpstr>
      <vt:lpstr>Docker images</vt:lpstr>
      <vt:lpstr>Docker images</vt:lpstr>
      <vt:lpstr>Creating new Docker images</vt:lpstr>
      <vt:lpstr>Dockerfile – Beispiel BeakerX</vt:lpstr>
      <vt:lpstr>Dockerfile – Basics</vt:lpstr>
      <vt:lpstr>Dockerfile – Basics</vt:lpstr>
      <vt:lpstr>Docker-Compose</vt:lpstr>
      <vt:lpstr>Docker-Compose</vt:lpstr>
      <vt:lpstr>Docker-Compose</vt:lpstr>
      <vt:lpstr>Docker-Compose – Example Symfony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106</cp:revision>
  <dcterms:created xsi:type="dcterms:W3CDTF">2016-11-09T22:19:26Z</dcterms:created>
  <dcterms:modified xsi:type="dcterms:W3CDTF">2017-10-11T22:23:01Z</dcterms:modified>
</cp:coreProperties>
</file>